
<file path=[Content_Types].xml><?xml version="1.0" encoding="utf-8"?>
<Types xmlns="http://schemas.openxmlformats.org/package/2006/content-types">
  <Default Extension="fntdata" ContentType="application/x-fontdata"/>
  <Default Extension="gif" ContentType="image/gif"/>
  <Default Extension="jpeg" ContentType="image/jpeg"/>
  <Default Extension="jp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48" r:id="rId1"/>
  </p:sldMasterIdLst>
  <p:notesMasterIdLst>
    <p:notesMasterId r:id="rId15"/>
  </p:notesMasterIdLst>
  <p:sldIdLst>
    <p:sldId id="464" r:id="rId2"/>
    <p:sldId id="356" r:id="rId3"/>
    <p:sldId id="467" r:id="rId4"/>
    <p:sldId id="469" r:id="rId5"/>
    <p:sldId id="470" r:id="rId6"/>
    <p:sldId id="479" r:id="rId7"/>
    <p:sldId id="471" r:id="rId8"/>
    <p:sldId id="472" r:id="rId9"/>
    <p:sldId id="473" r:id="rId10"/>
    <p:sldId id="474" r:id="rId11"/>
    <p:sldId id="478" r:id="rId12"/>
    <p:sldId id="480" r:id="rId13"/>
    <p:sldId id="278" r:id="rId14"/>
  </p:sldIdLst>
  <p:sldSz cx="9144000" cy="5143500" type="screen16x9"/>
  <p:notesSz cx="6858000" cy="9144000"/>
  <p:embeddedFontLst>
    <p:embeddedFont>
      <p:font typeface="Lato Light" panose="020F0502020204030203" pitchFamily="34" charset="0"/>
      <p:regular r:id="rId16"/>
      <p:italic r:id="rId17"/>
      <p:boldItalic r:id="rId18"/>
    </p:embeddedFont>
    <p:embeddedFont>
      <p:font typeface="Palatino Linotype" panose="02040502050505030304" pitchFamily="18" charset="0"/>
      <p:regular r:id="rId19"/>
      <p:bold r:id="rId20"/>
      <p:italic r:id="rId21"/>
      <p:boldItalic r:id="rId22"/>
    </p:embeddedFont>
    <p:embeddedFont>
      <p:font typeface="Roboto Slab Regular" panose="020B0604020202020204" charset="0"/>
      <p:regular r:id="rId23"/>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defaultTextStyle>
  <p:extLst>
    <p:ext uri="{EFAFB233-063F-42B5-8137-9DF3F51BA10A}">
      <p15:sldGuideLst xmlns:p15="http://schemas.microsoft.com/office/powerpoint/2012/main">
        <p15:guide id="1" orient="horz" pos="1620" userDrawn="1">
          <p15:clr>
            <a:srgbClr val="A4A3A4"/>
          </p15:clr>
        </p15:guide>
        <p15:guide id="2" pos="288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BDC7"/>
    <a:srgbClr val="25201F"/>
    <a:srgbClr val="FC4067"/>
    <a:srgbClr val="FD5644"/>
    <a:srgbClr val="FD6C68"/>
    <a:srgbClr val="C75E5C"/>
    <a:srgbClr val="FF9755"/>
    <a:srgbClr val="FFB600"/>
    <a:srgbClr val="FFFFFF"/>
    <a:srgbClr val="F8C131"/>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125E5076-3810-47DD-B79F-674D7AD40C01}" styleName="深色样式 1 - 强调 1">
    <a:wholeTbl>
      <a:tcTxStyle>
        <a:fontRef idx="minor">
          <a:scrgbClr r="0" g="0" b="0"/>
        </a:fontRef>
        <a:schemeClr val="lt1"/>
      </a:tcTxStyle>
      <a:tcStyle>
        <a:tcBdr>
          <a:left>
            <a:ln>
              <a:noFill/>
            </a:ln>
          </a:left>
          <a:right>
            <a:ln>
              <a:noFill/>
            </a:ln>
          </a:right>
          <a:top>
            <a:ln>
              <a:noFill/>
            </a:ln>
          </a:top>
          <a:bottom>
            <a:ln>
              <a:noFill/>
            </a:ln>
          </a:bottom>
          <a:insideH>
            <a:ln>
              <a:noFill/>
            </a:ln>
          </a:insideH>
          <a:insideV>
            <a:ln>
              <a:noFill/>
            </a:ln>
          </a:insideV>
        </a:tcBdr>
        <a:fill>
          <a:solidFill>
            <a:schemeClr val="accent1"/>
          </a:solidFill>
        </a:fill>
      </a:tcStyle>
    </a:wholeTbl>
    <a:band1H>
      <a:tcStyle>
        <a:tcBdr/>
        <a:fill>
          <a:solidFill>
            <a:schemeClr val="accent1">
              <a:shade val="60000"/>
            </a:schemeClr>
          </a:solidFill>
        </a:fill>
      </a:tcStyle>
    </a:band1H>
    <a:band1V>
      <a:tcStyle>
        <a:tcBdr/>
        <a:fill>
          <a:solidFill>
            <a:schemeClr val="accent1">
              <a:shade val="60000"/>
            </a:schemeClr>
          </a:solidFill>
        </a:fill>
      </a:tcStyle>
    </a:band1V>
    <a:lastCol>
      <a:tcTxStyle b="on"/>
      <a:tcStyle>
        <a:tcBdr>
          <a:left>
            <a:ln w="25400" cmpd="sng">
              <a:solidFill>
                <a:schemeClr val="lt1"/>
              </a:solidFill>
            </a:ln>
          </a:left>
        </a:tcBdr>
        <a:fill>
          <a:solidFill>
            <a:schemeClr val="accent1">
              <a:shade val="60000"/>
            </a:schemeClr>
          </a:solidFill>
        </a:fill>
      </a:tcStyle>
    </a:lastCol>
    <a:firstCol>
      <a:tcTxStyle b="on"/>
      <a:tcStyle>
        <a:tcBdr>
          <a:right>
            <a:ln w="25400" cmpd="sng">
              <a:solidFill>
                <a:schemeClr val="lt1"/>
              </a:solidFill>
            </a:ln>
          </a:right>
        </a:tcBdr>
        <a:fill>
          <a:solidFill>
            <a:schemeClr val="accent1">
              <a:shade val="60000"/>
            </a:schemeClr>
          </a:solidFill>
        </a:fill>
      </a:tcStyle>
    </a:firstCol>
    <a:lastRow>
      <a:tcTxStyle b="on"/>
      <a:tcStyle>
        <a:tcBdr>
          <a:top>
            <a:ln w="25400" cmpd="sng">
              <a:solidFill>
                <a:schemeClr val="lt1"/>
              </a:solidFill>
            </a:ln>
          </a:top>
        </a:tcBdr>
        <a:fill>
          <a:solidFill>
            <a:schemeClr val="accent1">
              <a:shade val="40000"/>
            </a:schemeClr>
          </a:solidFill>
        </a:fill>
      </a:tcStyle>
    </a:lastRow>
    <a:seCell>
      <a:tcStyle>
        <a:tcBdr>
          <a:left>
            <a:ln>
              <a:noFill/>
            </a:ln>
          </a:left>
        </a:tcBdr>
      </a:tcStyle>
    </a:seCell>
    <a:swCell>
      <a:tcStyle>
        <a:tcBdr>
          <a:right>
            <a:ln>
              <a:noFill/>
            </a:ln>
          </a:right>
        </a:tcBdr>
      </a:tcStyle>
    </a:swCell>
    <a:firstRow>
      <a:tcTxStyle b="on"/>
      <a:tcStyle>
        <a:tcBdr>
          <a:bottom>
            <a:ln w="25400" cmpd="sng">
              <a:solidFill>
                <a:schemeClr val="lt1"/>
              </a:solidFill>
            </a:ln>
          </a:bottom>
        </a:tcBdr>
        <a:fill>
          <a:solidFill>
            <a:schemeClr val="dk1"/>
          </a:solidFill>
        </a:fill>
      </a:tcStyle>
    </a:firstRow>
    <a:neCell>
      <a:tcStyle>
        <a:tcBdr>
          <a:left>
            <a:ln>
              <a:noFill/>
            </a:ln>
          </a:left>
        </a:tcBdr>
      </a:tcStyle>
    </a:neCell>
    <a:nwCell>
      <a:tcStyle>
        <a:tcBdr>
          <a:right>
            <a:ln>
              <a:noFill/>
            </a:ln>
          </a:right>
        </a:tcBdr>
      </a:tcStyle>
    </a:nwCell>
  </a:tblStyle>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6176" autoAdjust="0"/>
    <p:restoredTop sz="85209" autoAdjust="0"/>
  </p:normalViewPr>
  <p:slideViewPr>
    <p:cSldViewPr snapToGrid="0">
      <p:cViewPr varScale="1">
        <p:scale>
          <a:sx n="96" d="100"/>
          <a:sy n="96" d="100"/>
        </p:scale>
        <p:origin x="1042" y="-5"/>
      </p:cViewPr>
      <p:guideLst>
        <p:guide orient="horz" pos="1620"/>
        <p:guide pos="2880"/>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font" Target="fonts/font3.fntdata"/><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font" Target="fonts/font6.fntdata"/><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font" Target="fonts/font2.fntdata"/><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font" Target="fonts/font1.fntdata"/><Relationship Id="rId20" Type="http://schemas.openxmlformats.org/officeDocument/2006/relationships/font" Target="fonts/font5.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notesMaster" Target="notesMasters/notesMaster1.xml"/><Relationship Id="rId23" Type="http://schemas.openxmlformats.org/officeDocument/2006/relationships/font" Target="fonts/font8.fntdata"/><Relationship Id="rId10" Type="http://schemas.openxmlformats.org/officeDocument/2006/relationships/slide" Target="slides/slide9.xml"/><Relationship Id="rId19" Type="http://schemas.openxmlformats.org/officeDocument/2006/relationships/font" Target="fonts/font4.fntdata"/><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7.fntdata"/><Relationship Id="rId27" Type="http://schemas.openxmlformats.org/officeDocument/2006/relationships/tableStyles" Target="tableStyles.xml"/></Relationships>
</file>

<file path=ppt/diagrams/colors1.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accent1_2">
  <dgm:title val=""/>
  <dgm:desc val=""/>
  <dgm:catLst>
    <dgm:cat type="accent1" pri="11200"/>
  </dgm:catLst>
  <dgm:styleLbl name="node0">
    <dgm:fillClrLst meth="repeat">
      <a:schemeClr val="accent1"/>
    </dgm:fillClrLst>
    <dgm:linClrLst meth="repeat">
      <a:schemeClr val="lt1"/>
    </dgm:linClrLst>
    <dgm:effectClrLst/>
    <dgm:txLinClrLst/>
    <dgm:txFillClrLst/>
    <dgm:txEffectClrLst/>
  </dgm:styleLbl>
  <dgm:styleLbl name="alignNode1">
    <dgm:fillClrLst meth="repeat">
      <a:schemeClr val="accent1"/>
    </dgm:fillClrLst>
    <dgm:linClrLst meth="repeat">
      <a:schemeClr val="accent1"/>
    </dgm:linClrLst>
    <dgm:effectClrLst/>
    <dgm:txLinClrLst/>
    <dgm:txFillClrLst/>
    <dgm:txEffectClrLst/>
  </dgm:styleLbl>
  <dgm:styleLbl name="node1">
    <dgm:fillClrLst meth="repeat">
      <a:schemeClr val="accent1"/>
    </dgm:fillClrLst>
    <dgm:linClrLst meth="repeat">
      <a:schemeClr val="lt1"/>
    </dgm:linClrLst>
    <dgm:effectClrLst/>
    <dgm:txLinClrLst/>
    <dgm:txFillClrLst/>
    <dgm:txEffectClrLst/>
  </dgm:styleLbl>
  <dgm:styleLbl name="lnNode1">
    <dgm:fillClrLst meth="repeat">
      <a:schemeClr val="accent1"/>
    </dgm:fillClrLst>
    <dgm:linClrLst meth="repeat">
      <a:schemeClr val="lt1"/>
    </dgm:linClrLst>
    <dgm:effectClrLst/>
    <dgm:txLinClrLst/>
    <dgm:txFillClrLst/>
    <dgm:txEffectClrLst/>
  </dgm:styleLbl>
  <dgm:styleLbl name="vennNode1">
    <dgm:fillClrLst meth="repeat">
      <a:schemeClr val="accent1">
        <a:alpha val="50000"/>
      </a:schemeClr>
    </dgm:fillClrLst>
    <dgm:linClrLst meth="repeat">
      <a:schemeClr val="lt1"/>
    </dgm:linClrLst>
    <dgm:effectClrLst/>
    <dgm:txLinClrLst/>
    <dgm:txFillClrLst/>
    <dgm:txEffectClrLst/>
  </dgm:styleLbl>
  <dgm:styleLbl name="node2">
    <dgm:fillClrLst meth="repeat">
      <a:schemeClr val="accent1"/>
    </dgm:fillClrLst>
    <dgm:linClrLst meth="repeat">
      <a:schemeClr val="lt1"/>
    </dgm:linClrLst>
    <dgm:effectClrLst/>
    <dgm:txLinClrLst/>
    <dgm:txFillClrLst/>
    <dgm:txEffectClrLst/>
  </dgm:styleLbl>
  <dgm:styleLbl name="node3">
    <dgm:fillClrLst meth="repeat">
      <a:schemeClr val="accent1"/>
    </dgm:fillClrLst>
    <dgm:linClrLst meth="repeat">
      <a:schemeClr val="lt1"/>
    </dgm:linClrLst>
    <dgm:effectClrLst/>
    <dgm:txLinClrLst/>
    <dgm:txFillClrLst/>
    <dgm:txEffectClrLst/>
  </dgm:styleLbl>
  <dgm:styleLbl name="node4">
    <dgm:fillClrLst meth="repeat">
      <a:schemeClr val="accent1"/>
    </dgm:fillClrLst>
    <dgm:linClrLst meth="repeat">
      <a:schemeClr val="lt1"/>
    </dgm:linClrLst>
    <dgm:effectClrLst/>
    <dgm:txLinClrLst/>
    <dgm:txFillClrLst/>
    <dgm:txEffectClrLst/>
  </dgm:styleLbl>
  <dgm:styleLbl name="f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1">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1">
        <a:tint val="60000"/>
      </a:schemeClr>
    </dgm:fillClrLst>
    <dgm:linClrLst meth="repeat">
      <a:schemeClr val="accent1">
        <a:tint val="60000"/>
      </a:schemeClr>
    </dgm:linClrLst>
    <dgm:effectClrLst/>
    <dgm:txLinClrLst/>
    <dgm:txFillClrLst/>
    <dgm:txEffectClrLst/>
  </dgm:styleLbl>
  <dgm:styleLbl name="fgSibTrans2D1">
    <dgm:fillClrLst meth="repeat">
      <a:schemeClr val="accent1">
        <a:tint val="60000"/>
      </a:schemeClr>
    </dgm:fillClrLst>
    <dgm:linClrLst meth="repeat">
      <a:schemeClr val="accent1">
        <a:tint val="60000"/>
      </a:schemeClr>
    </dgm:linClrLst>
    <dgm:effectClrLst/>
    <dgm:txLinClrLst/>
    <dgm:txFillClrLst/>
    <dgm:txEffectClrLst/>
  </dgm:styleLbl>
  <dgm:styleLbl name="bgSibTrans2D1">
    <dgm:fillClrLst meth="repeat">
      <a:schemeClr val="accent1">
        <a:tint val="60000"/>
      </a:schemeClr>
    </dgm:fillClrLst>
    <dgm:linClrLst meth="repeat">
      <a:schemeClr val="accent1">
        <a:tint val="60000"/>
      </a:schemeClr>
    </dgm:linClrLst>
    <dgm:effectClrLst/>
    <dgm:txLinClrLst/>
    <dgm:txFillClrLst/>
    <dgm:txEffectClrLst/>
  </dgm:styleLbl>
  <dgm:styleLbl name="sibTrans1D1">
    <dgm:fillClrLst meth="repeat">
      <a:schemeClr val="accent1"/>
    </dgm:fillClrLst>
    <dgm:linClrLst meth="repeat">
      <a:schemeClr val="accent1"/>
    </dgm:linClrLst>
    <dgm:effectClrLst/>
    <dgm:txLinClrLst/>
    <dgm:txFillClrLst meth="repeat">
      <a:schemeClr val="tx1"/>
    </dgm:txFillClrLst>
    <dgm:txEffectClrLst/>
  </dgm:styleLbl>
  <dgm:styleLbl name="callout">
    <dgm:fillClrLst meth="repeat">
      <a:schemeClr val="accent1"/>
    </dgm:fillClrLst>
    <dgm:linClrLst meth="repeat">
      <a:schemeClr val="accent1">
        <a:tint val="50000"/>
      </a:schemeClr>
    </dgm:linClrLst>
    <dgm:effectClrLst/>
    <dgm:txLinClrLst/>
    <dgm:txFillClrLst meth="repeat">
      <a:schemeClr val="tx1"/>
    </dgm:txFillClrLst>
    <dgm:txEffectClrLst/>
  </dgm:styleLbl>
  <dgm:styleLbl name="asst0">
    <dgm:fillClrLst meth="repeat">
      <a:schemeClr val="accent1"/>
    </dgm:fillClrLst>
    <dgm:linClrLst meth="repeat">
      <a:schemeClr val="lt1"/>
    </dgm:linClrLst>
    <dgm:effectClrLst/>
    <dgm:txLinClrLst/>
    <dgm:txFillClrLst/>
    <dgm:txEffectClrLst/>
  </dgm:styleLbl>
  <dgm:styleLbl name="asst1">
    <dgm:fillClrLst meth="repeat">
      <a:schemeClr val="accent1"/>
    </dgm:fillClrLst>
    <dgm:linClrLst meth="repeat">
      <a:schemeClr val="lt1"/>
    </dgm:linClrLst>
    <dgm:effectClrLst/>
    <dgm:txLinClrLst/>
    <dgm:txFillClrLst/>
    <dgm:txEffectClrLst/>
  </dgm:styleLbl>
  <dgm:styleLbl name="asst2">
    <dgm:fillClrLst meth="repeat">
      <a:schemeClr val="accent1"/>
    </dgm:fillClrLst>
    <dgm:linClrLst meth="repeat">
      <a:schemeClr val="lt1"/>
    </dgm:linClrLst>
    <dgm:effectClrLst/>
    <dgm:txLinClrLst/>
    <dgm:txFillClrLst/>
    <dgm:txEffectClrLst/>
  </dgm:styleLbl>
  <dgm:styleLbl name="asst3">
    <dgm:fillClrLst meth="repeat">
      <a:schemeClr val="accent1"/>
    </dgm:fillClrLst>
    <dgm:linClrLst meth="repeat">
      <a:schemeClr val="lt1"/>
    </dgm:linClrLst>
    <dgm:effectClrLst/>
    <dgm:txLinClrLst/>
    <dgm:txFillClrLst/>
    <dgm:txEffectClrLst/>
  </dgm:styleLbl>
  <dgm:styleLbl name="asst4">
    <dgm:fillClrLst meth="repeat">
      <a:schemeClr val="accent1"/>
    </dgm:fillClrLst>
    <dgm:linClrLst meth="repeat">
      <a:schemeClr val="lt1"/>
    </dgm:linClrLst>
    <dgm:effectClrLst/>
    <dgm:txLinClrLst/>
    <dgm:txFillClrLst/>
    <dgm:txEffectClrLst/>
  </dgm:styleLbl>
  <dgm:styleLbl name="parChTrans2D1">
    <dgm:fillClrLst meth="repeat">
      <a:schemeClr val="accent1">
        <a:tint val="60000"/>
      </a:schemeClr>
    </dgm:fillClrLst>
    <dgm:linClrLst meth="repeat">
      <a:schemeClr val="accent1">
        <a:tint val="60000"/>
      </a:schemeClr>
    </dgm:linClrLst>
    <dgm:effectClrLst/>
    <dgm:txLinClrLst/>
    <dgm:txFillClrLst meth="repeat">
      <a:schemeClr val="lt1"/>
    </dgm:txFillClrLst>
    <dgm:txEffectClrLst/>
  </dgm:styleLbl>
  <dgm:styleLbl name="parChTrans2D2">
    <dgm:fillClrLst meth="repeat">
      <a:schemeClr val="accent1"/>
    </dgm:fillClrLst>
    <dgm:linClrLst meth="repeat">
      <a:schemeClr val="accent1"/>
    </dgm:linClrLst>
    <dgm:effectClrLst/>
    <dgm:txLinClrLst/>
    <dgm:txFillClrLst meth="repeat">
      <a:schemeClr val="lt1"/>
    </dgm:txFillClrLst>
    <dgm:txEffectClrLst/>
  </dgm:styleLbl>
  <dgm:styleLbl name="parChTrans2D3">
    <dgm:fillClrLst meth="repeat">
      <a:schemeClr val="accent1"/>
    </dgm:fillClrLst>
    <dgm:linClrLst meth="repeat">
      <a:schemeClr val="accent1"/>
    </dgm:linClrLst>
    <dgm:effectClrLst/>
    <dgm:txLinClrLst/>
    <dgm:txFillClrLst meth="repeat">
      <a:schemeClr val="lt1"/>
    </dgm:txFillClrLst>
    <dgm:txEffectClrLst/>
  </dgm:styleLbl>
  <dgm:styleLbl name="parChTrans2D4">
    <dgm:fillClrLst meth="repeat">
      <a:schemeClr val="accent1"/>
    </dgm:fillClrLst>
    <dgm:linClrLst meth="repeat">
      <a:schemeClr val="accent1"/>
    </dgm:linClrLst>
    <dgm:effectClrLst/>
    <dgm:txLinClrLst/>
    <dgm:txFillClrLst meth="repeat">
      <a:schemeClr val="lt1"/>
    </dgm:txFillClrLst>
    <dgm:txEffectClrLst/>
  </dgm:styleLbl>
  <dgm:styleLbl name="parChTrans1D1">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2">
    <dgm:fillClrLst meth="repeat">
      <a:schemeClr val="accent1"/>
    </dgm:fillClrLst>
    <dgm:linClrLst meth="repeat">
      <a:schemeClr val="accent1">
        <a:shade val="60000"/>
      </a:schemeClr>
    </dgm:linClrLst>
    <dgm:effectClrLst/>
    <dgm:txLinClrLst/>
    <dgm:txFillClrLst meth="repeat">
      <a:schemeClr val="tx1"/>
    </dgm:txFillClrLst>
    <dgm:txEffectClrLst/>
  </dgm:styleLbl>
  <dgm:styleLbl name="parChTrans1D3">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parChTrans1D4">
    <dgm:fillClrLst meth="repeat">
      <a:schemeClr val="accent1"/>
    </dgm:fillClrLst>
    <dgm:linClrLst meth="repeat">
      <a:schemeClr val="accent1">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1"/>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solidFgAcc1">
    <dgm:fillClrLst meth="repeat">
      <a:schemeClr val="lt1"/>
    </dgm:fillClrLst>
    <dgm:linClrLst meth="repeat">
      <a:schemeClr val="accent1"/>
    </dgm:linClrLst>
    <dgm:effectClrLst/>
    <dgm:txLinClrLst/>
    <dgm:txFillClrLst meth="repeat">
      <a:schemeClr val="dk1"/>
    </dgm:txFillClrLst>
    <dgm:txEffectClrLst/>
  </dgm:styleLbl>
  <dgm:styleLbl name="solidAlignAcc1">
    <dgm:fillClrLst meth="repeat">
      <a:schemeClr val="lt1"/>
    </dgm:fillClrLst>
    <dgm:linClrLst meth="repeat">
      <a:schemeClr val="accent1"/>
    </dgm:linClrLst>
    <dgm:effectClrLst/>
    <dgm:txLinClrLst/>
    <dgm:txFillClrLst meth="repeat">
      <a:schemeClr val="dk1"/>
    </dgm:txFillClrLst>
    <dgm:txEffectClrLst/>
  </dgm:styleLbl>
  <dgm:styleLbl name="solidBgAcc1">
    <dgm:fillClrLst meth="repeat">
      <a:schemeClr val="lt1"/>
    </dgm:fillClrLst>
    <dgm:linClrLst meth="repeat">
      <a:schemeClr val="accent1"/>
    </dgm:linClrLst>
    <dgm:effectClrLst/>
    <dgm:txLinClrLst/>
    <dgm:txFillClrLst meth="repeat">
      <a:schemeClr val="dk1"/>
    </dgm:txFillClrLst>
    <dgm:txEffectClrLst/>
  </dgm:styleLbl>
  <dgm:styleLbl name="f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align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bgAccFollowNode1">
    <dgm:fillClrLst meth="repeat">
      <a:schemeClr val="accent1">
        <a:alpha val="90000"/>
        <a:tint val="40000"/>
      </a:schemeClr>
    </dgm:fillClrLst>
    <dgm:linClrLst meth="repeat">
      <a:schemeClr val="accent1">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1"/>
    </dgm:linClrLst>
    <dgm:effectClrLst/>
    <dgm:txLinClrLst/>
    <dgm:txFillClrLst meth="repeat">
      <a:schemeClr val="dk1"/>
    </dgm:txFillClrLst>
    <dgm:txEffectClrLst/>
  </dgm:styleLbl>
  <dgm:styleLbl name="bgShp">
    <dgm:fillClrLst meth="repeat">
      <a:schemeClr val="accent1">
        <a:tint val="40000"/>
      </a:schemeClr>
    </dgm:fillClrLst>
    <dgm:linClrLst meth="repeat">
      <a:schemeClr val="accent1"/>
    </dgm:linClrLst>
    <dgm:effectClrLst/>
    <dgm:txLinClrLst/>
    <dgm:txFillClrLst meth="repeat">
      <a:schemeClr val="dk1"/>
    </dgm:txFillClrLst>
    <dgm:txEffectClrLst/>
  </dgm:styleLbl>
  <dgm:styleLbl name="dkBgShp">
    <dgm:fillClrLst meth="repeat">
      <a:schemeClr val="accent1">
        <a:shade val="80000"/>
      </a:schemeClr>
    </dgm:fillClrLst>
    <dgm:linClrLst meth="repeat">
      <a:schemeClr val="accent1"/>
    </dgm:linClrLst>
    <dgm:effectClrLst/>
    <dgm:txLinClrLst/>
    <dgm:txFillClrLst meth="repeat">
      <a:schemeClr val="lt1"/>
    </dgm:txFillClrLst>
    <dgm:txEffectClrLst/>
  </dgm:styleLbl>
  <dgm:styleLbl name="trBgShp">
    <dgm:fillClrLst meth="repeat">
      <a:schemeClr val="accent1">
        <a:tint val="50000"/>
        <a:alpha val="40000"/>
      </a:schemeClr>
    </dgm:fillClrLst>
    <dgm:linClrLst meth="repeat">
      <a:schemeClr val="accent1"/>
    </dgm:linClrLst>
    <dgm:effectClrLst/>
    <dgm:txLinClrLst/>
    <dgm:txFillClrLst meth="repeat">
      <a:schemeClr val="lt1"/>
    </dgm:txFillClrLst>
    <dgm:txEffectClrLst/>
  </dgm:styleLbl>
  <dgm:styleLbl name="fgShp">
    <dgm:fillClrLst meth="repeat">
      <a:schemeClr val="accent1">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28388F69-0612-46EF-A1E2-490597681FFE}" type="doc">
      <dgm:prSet loTypeId="urn:microsoft.com/office/officeart/2008/layout/HorizontalMultiLevelHierarchy" loCatId="hierarchy" qsTypeId="urn:microsoft.com/office/officeart/2005/8/quickstyle/simple4" qsCatId="simple" csTypeId="urn:microsoft.com/office/officeart/2005/8/colors/accent1_2" csCatId="accent1" phldr="1"/>
      <dgm:spPr/>
      <dgm:t>
        <a:bodyPr/>
        <a:lstStyle/>
        <a:p>
          <a:endParaRPr lang="vi-VN"/>
        </a:p>
      </dgm:t>
    </dgm:pt>
    <dgm:pt modelId="{253FD0C2-9B3E-451E-838C-079D09060A7C}">
      <dgm:prSet phldrT="[Text]" custT="1"/>
      <dgm:spPr>
        <a:ln>
          <a:noFill/>
        </a:ln>
        <a:effectLst>
          <a:glow rad="152400">
            <a:schemeClr val="accent1">
              <a:satMod val="175000"/>
              <a:alpha val="40000"/>
            </a:schemeClr>
          </a:glow>
        </a:effectLst>
      </dgm:spPr>
      <dgm:t>
        <a:bodyPr/>
        <a:lstStyle/>
        <a:p>
          <a:pPr algn="ctr"/>
          <a:r>
            <a:rPr lang="en-US" sz="2000" dirty="0">
              <a:solidFill>
                <a:schemeClr val="tx1"/>
              </a:solidFill>
            </a:rPr>
            <a:t> Phương án thực nghiệm</a:t>
          </a:r>
          <a:endParaRPr lang="vi-VN" sz="2000" dirty="0">
            <a:solidFill>
              <a:schemeClr val="tx1"/>
            </a:solidFill>
          </a:endParaRPr>
        </a:p>
      </dgm:t>
    </dgm:pt>
    <dgm:pt modelId="{8EFBE686-82E4-490C-AF9E-955F0CDE59DB}" type="parTrans" cxnId="{CA4C70AB-3F1C-4CCF-9B0F-A36C9ACF4012}">
      <dgm:prSet/>
      <dgm:spPr/>
      <dgm:t>
        <a:bodyPr/>
        <a:lstStyle/>
        <a:p>
          <a:pPr algn="ctr"/>
          <a:endParaRPr lang="vi-VN">
            <a:solidFill>
              <a:schemeClr val="tx1"/>
            </a:solidFill>
          </a:endParaRPr>
        </a:p>
      </dgm:t>
    </dgm:pt>
    <dgm:pt modelId="{5E464F4D-7011-425A-AD4C-128147DB6B2F}" type="sibTrans" cxnId="{CA4C70AB-3F1C-4CCF-9B0F-A36C9ACF4012}">
      <dgm:prSet/>
      <dgm:spPr/>
      <dgm:t>
        <a:bodyPr/>
        <a:lstStyle/>
        <a:p>
          <a:pPr algn="ctr"/>
          <a:endParaRPr lang="vi-VN">
            <a:solidFill>
              <a:schemeClr val="tx1"/>
            </a:solidFill>
          </a:endParaRPr>
        </a:p>
      </dgm:t>
    </dgm:pt>
    <dgm:pt modelId="{D78DFDF1-F5C9-48DA-AB15-24B0E4CBC041}">
      <dgm:prSet phldrT="[Text]" custT="1"/>
      <dgm:spPr>
        <a:ln>
          <a:noFill/>
        </a:ln>
        <a:effectLst>
          <a:glow rad="152400">
            <a:schemeClr val="accent1">
              <a:satMod val="175000"/>
              <a:alpha val="40000"/>
            </a:schemeClr>
          </a:glow>
        </a:effectLst>
      </dgm:spPr>
      <dgm:t>
        <a:bodyPr/>
        <a:lstStyle/>
        <a:p>
          <a:r>
            <a:rPr lang="en-US" sz="2000">
              <a:solidFill>
                <a:schemeClr val="tx1"/>
              </a:solidFill>
            </a:rPr>
            <a:t>Thử nghiệm chế độ tự động (Mode 0)</a:t>
          </a:r>
        </a:p>
      </dgm:t>
    </dgm:pt>
    <dgm:pt modelId="{6A716370-75A8-442D-921F-03C5DACF0A60}" type="parTrans" cxnId="{31EDD3C7-A3FB-4325-B1D1-2D0CEB0824C7}">
      <dgm:prSet/>
      <dgm:spPr>
        <a:effectLst>
          <a:glow rad="63500">
            <a:schemeClr val="accent1">
              <a:satMod val="175000"/>
              <a:alpha val="40000"/>
            </a:schemeClr>
          </a:glow>
        </a:effectLst>
      </dgm:spPr>
      <dgm:t>
        <a:bodyPr/>
        <a:lstStyle/>
        <a:p>
          <a:pPr algn="ctr"/>
          <a:endParaRPr lang="vi-VN">
            <a:solidFill>
              <a:schemeClr val="tx1"/>
            </a:solidFill>
          </a:endParaRPr>
        </a:p>
      </dgm:t>
    </dgm:pt>
    <dgm:pt modelId="{8D895608-0B1D-44D6-92D5-4DC0AD298A6A}" type="sibTrans" cxnId="{31EDD3C7-A3FB-4325-B1D1-2D0CEB0824C7}">
      <dgm:prSet/>
      <dgm:spPr/>
      <dgm:t>
        <a:bodyPr/>
        <a:lstStyle/>
        <a:p>
          <a:pPr algn="ctr"/>
          <a:endParaRPr lang="vi-VN">
            <a:solidFill>
              <a:schemeClr val="tx1"/>
            </a:solidFill>
          </a:endParaRPr>
        </a:p>
      </dgm:t>
    </dgm:pt>
    <dgm:pt modelId="{FFF591A1-5F39-4CF0-87DE-A2BA58AB4DC4}">
      <dgm:prSet phldrT="[Text]" custT="1"/>
      <dgm:spPr>
        <a:ln>
          <a:noFill/>
        </a:ln>
        <a:effectLst>
          <a:glow rad="203200">
            <a:schemeClr val="accent1">
              <a:satMod val="175000"/>
              <a:alpha val="40000"/>
            </a:schemeClr>
          </a:glow>
        </a:effectLst>
      </dgm:spPr>
      <dgm:t>
        <a:bodyPr/>
        <a:lstStyle/>
        <a:p>
          <a:pPr algn="ctr"/>
          <a:r>
            <a:rPr lang="en-US" sz="2000">
              <a:solidFill>
                <a:schemeClr val="tx1"/>
              </a:solidFill>
            </a:rPr>
            <a:t>Thử nghiệm chế độ đặt thời gian thực (Mode 1)</a:t>
          </a:r>
          <a:endParaRPr lang="vi-VN" sz="2000" dirty="0">
            <a:solidFill>
              <a:schemeClr val="tx1"/>
            </a:solidFill>
          </a:endParaRPr>
        </a:p>
      </dgm:t>
    </dgm:pt>
    <dgm:pt modelId="{15146848-AE44-4A79-A9D2-4409697FAA1F}" type="parTrans" cxnId="{15F2AFD7-B4C3-4DE4-B395-E5E61A44F377}">
      <dgm:prSet/>
      <dgm:spPr>
        <a:effectLst>
          <a:glow rad="63500">
            <a:schemeClr val="accent1">
              <a:satMod val="175000"/>
              <a:alpha val="40000"/>
            </a:schemeClr>
          </a:glow>
        </a:effectLst>
      </dgm:spPr>
      <dgm:t>
        <a:bodyPr/>
        <a:lstStyle/>
        <a:p>
          <a:pPr algn="ctr"/>
          <a:endParaRPr lang="vi-VN">
            <a:solidFill>
              <a:schemeClr val="tx1"/>
            </a:solidFill>
          </a:endParaRPr>
        </a:p>
      </dgm:t>
    </dgm:pt>
    <dgm:pt modelId="{A8C5DF54-6DE2-464F-8B2C-067C7C37A7A1}" type="sibTrans" cxnId="{15F2AFD7-B4C3-4DE4-B395-E5E61A44F377}">
      <dgm:prSet/>
      <dgm:spPr/>
      <dgm:t>
        <a:bodyPr/>
        <a:lstStyle/>
        <a:p>
          <a:pPr algn="ctr"/>
          <a:endParaRPr lang="vi-VN">
            <a:solidFill>
              <a:schemeClr val="tx1"/>
            </a:solidFill>
          </a:endParaRPr>
        </a:p>
      </dgm:t>
    </dgm:pt>
    <dgm:pt modelId="{7E4C7DEF-3BFF-4147-AF11-23A8A7939B93}">
      <dgm:prSet phldrT="[Text]" custT="1"/>
      <dgm:spPr>
        <a:ln>
          <a:noFill/>
        </a:ln>
        <a:effectLst>
          <a:glow rad="165100">
            <a:schemeClr val="accent1">
              <a:satMod val="175000"/>
              <a:alpha val="40000"/>
            </a:schemeClr>
          </a:glow>
        </a:effectLst>
      </dgm:spPr>
      <dgm:t>
        <a:bodyPr/>
        <a:lstStyle/>
        <a:p>
          <a:pPr algn="ctr"/>
          <a:r>
            <a:rPr lang="en-US" sz="2000">
              <a:solidFill>
                <a:schemeClr val="tx1"/>
              </a:solidFill>
            </a:rPr>
            <a:t>Kiểm tra xem LCD hiển thị trực quan (chữ, số) và các nút nhấn có hoạt động ổn định  </a:t>
          </a:r>
          <a:endParaRPr lang="vi-VN" sz="2000" dirty="0">
            <a:solidFill>
              <a:schemeClr val="tx1"/>
            </a:solidFill>
          </a:endParaRPr>
        </a:p>
      </dgm:t>
    </dgm:pt>
    <dgm:pt modelId="{6038E7D6-5E05-4A8C-BD45-1FE34072337B}" type="parTrans" cxnId="{0B147889-FD2A-40A8-9499-6F274A1B3CA2}">
      <dgm:prSet/>
      <dgm:spPr>
        <a:effectLst>
          <a:glow rad="63500">
            <a:schemeClr val="accent1">
              <a:satMod val="175000"/>
              <a:alpha val="40000"/>
            </a:schemeClr>
          </a:glow>
        </a:effectLst>
      </dgm:spPr>
      <dgm:t>
        <a:bodyPr/>
        <a:lstStyle/>
        <a:p>
          <a:pPr algn="ctr"/>
          <a:endParaRPr lang="vi-VN">
            <a:solidFill>
              <a:schemeClr val="tx1"/>
            </a:solidFill>
          </a:endParaRPr>
        </a:p>
      </dgm:t>
    </dgm:pt>
    <dgm:pt modelId="{8E151CB6-FF09-4A44-BB82-1BCDDF5D5076}" type="sibTrans" cxnId="{0B147889-FD2A-40A8-9499-6F274A1B3CA2}">
      <dgm:prSet/>
      <dgm:spPr/>
      <dgm:t>
        <a:bodyPr/>
        <a:lstStyle/>
        <a:p>
          <a:pPr algn="ctr"/>
          <a:endParaRPr lang="vi-VN">
            <a:solidFill>
              <a:schemeClr val="tx1"/>
            </a:solidFill>
          </a:endParaRPr>
        </a:p>
      </dgm:t>
    </dgm:pt>
    <dgm:pt modelId="{51D4CD41-DAFF-4BF8-9650-2CC601460DE1}" type="pres">
      <dgm:prSet presAssocID="{28388F69-0612-46EF-A1E2-490597681FFE}" presName="Name0" presStyleCnt="0">
        <dgm:presLayoutVars>
          <dgm:chPref val="1"/>
          <dgm:dir/>
          <dgm:animOne val="branch"/>
          <dgm:animLvl val="lvl"/>
          <dgm:resizeHandles val="exact"/>
        </dgm:presLayoutVars>
      </dgm:prSet>
      <dgm:spPr/>
    </dgm:pt>
    <dgm:pt modelId="{1ABFAE2B-A4DF-40B6-818A-CF1286A482FE}" type="pres">
      <dgm:prSet presAssocID="{253FD0C2-9B3E-451E-838C-079D09060A7C}" presName="root1" presStyleCnt="0"/>
      <dgm:spPr/>
    </dgm:pt>
    <dgm:pt modelId="{AFA513DA-C6F4-4D85-BE2B-A01E415301A3}" type="pres">
      <dgm:prSet presAssocID="{253FD0C2-9B3E-451E-838C-079D09060A7C}" presName="LevelOneTextNode" presStyleLbl="node0" presStyleIdx="0" presStyleCnt="1" custScaleX="64175" custScaleY="64175">
        <dgm:presLayoutVars>
          <dgm:chPref val="3"/>
        </dgm:presLayoutVars>
      </dgm:prSet>
      <dgm:spPr/>
    </dgm:pt>
    <dgm:pt modelId="{E2C337D5-139B-44DB-B007-2BFC8B6D40B2}" type="pres">
      <dgm:prSet presAssocID="{253FD0C2-9B3E-451E-838C-079D09060A7C}" presName="level2hierChild" presStyleCnt="0"/>
      <dgm:spPr/>
    </dgm:pt>
    <dgm:pt modelId="{B34EF15B-C63B-4BE4-9007-641C37611D82}" type="pres">
      <dgm:prSet presAssocID="{6A716370-75A8-442D-921F-03C5DACF0A60}" presName="conn2-1" presStyleLbl="parChTrans1D2" presStyleIdx="0" presStyleCnt="3"/>
      <dgm:spPr/>
    </dgm:pt>
    <dgm:pt modelId="{75106A81-6E0B-4303-8DFC-B08D5F59B831}" type="pres">
      <dgm:prSet presAssocID="{6A716370-75A8-442D-921F-03C5DACF0A60}" presName="connTx" presStyleLbl="parChTrans1D2" presStyleIdx="0" presStyleCnt="3"/>
      <dgm:spPr/>
    </dgm:pt>
    <dgm:pt modelId="{CAA2AE2F-BB89-49A7-A5D6-2F5689523F70}" type="pres">
      <dgm:prSet presAssocID="{D78DFDF1-F5C9-48DA-AB15-24B0E4CBC041}" presName="root2" presStyleCnt="0"/>
      <dgm:spPr/>
    </dgm:pt>
    <dgm:pt modelId="{64E38ACD-4C4A-4979-A4ED-B872CF927A17}" type="pres">
      <dgm:prSet presAssocID="{D78DFDF1-F5C9-48DA-AB15-24B0E4CBC041}" presName="LevelTwoTextNode" presStyleLbl="node2" presStyleIdx="0" presStyleCnt="3">
        <dgm:presLayoutVars>
          <dgm:chPref val="3"/>
        </dgm:presLayoutVars>
      </dgm:prSet>
      <dgm:spPr/>
    </dgm:pt>
    <dgm:pt modelId="{FFDA3C16-3894-4C82-9364-E875863D94C7}" type="pres">
      <dgm:prSet presAssocID="{D78DFDF1-F5C9-48DA-AB15-24B0E4CBC041}" presName="level3hierChild" presStyleCnt="0"/>
      <dgm:spPr/>
    </dgm:pt>
    <dgm:pt modelId="{6F507C8B-3414-484C-AA07-14CD939599F2}" type="pres">
      <dgm:prSet presAssocID="{15146848-AE44-4A79-A9D2-4409697FAA1F}" presName="conn2-1" presStyleLbl="parChTrans1D2" presStyleIdx="1" presStyleCnt="3"/>
      <dgm:spPr/>
    </dgm:pt>
    <dgm:pt modelId="{65551A60-A61F-49E9-8EF9-FA5A2AB82FEA}" type="pres">
      <dgm:prSet presAssocID="{15146848-AE44-4A79-A9D2-4409697FAA1F}" presName="connTx" presStyleLbl="parChTrans1D2" presStyleIdx="1" presStyleCnt="3"/>
      <dgm:spPr/>
    </dgm:pt>
    <dgm:pt modelId="{E3098717-B0A5-42C6-A8EF-1F1880539429}" type="pres">
      <dgm:prSet presAssocID="{FFF591A1-5F39-4CF0-87DE-A2BA58AB4DC4}" presName="root2" presStyleCnt="0"/>
      <dgm:spPr/>
    </dgm:pt>
    <dgm:pt modelId="{ACA80E70-183C-45C9-BA94-22DF7E9C9CC3}" type="pres">
      <dgm:prSet presAssocID="{FFF591A1-5F39-4CF0-87DE-A2BA58AB4DC4}" presName="LevelTwoTextNode" presStyleLbl="node2" presStyleIdx="1" presStyleCnt="3">
        <dgm:presLayoutVars>
          <dgm:chPref val="3"/>
        </dgm:presLayoutVars>
      </dgm:prSet>
      <dgm:spPr/>
    </dgm:pt>
    <dgm:pt modelId="{8097B2BF-3A95-4467-974A-E4029C3C23CA}" type="pres">
      <dgm:prSet presAssocID="{FFF591A1-5F39-4CF0-87DE-A2BA58AB4DC4}" presName="level3hierChild" presStyleCnt="0"/>
      <dgm:spPr/>
    </dgm:pt>
    <dgm:pt modelId="{50235DCD-AA01-4411-99B8-8F0732D78DBC}" type="pres">
      <dgm:prSet presAssocID="{6038E7D6-5E05-4A8C-BD45-1FE34072337B}" presName="conn2-1" presStyleLbl="parChTrans1D2" presStyleIdx="2" presStyleCnt="3"/>
      <dgm:spPr/>
    </dgm:pt>
    <dgm:pt modelId="{FFCA2666-DA86-4344-B3BB-7231EE5635B8}" type="pres">
      <dgm:prSet presAssocID="{6038E7D6-5E05-4A8C-BD45-1FE34072337B}" presName="connTx" presStyleLbl="parChTrans1D2" presStyleIdx="2" presStyleCnt="3"/>
      <dgm:spPr/>
    </dgm:pt>
    <dgm:pt modelId="{D324047A-8340-46F9-8AA8-1879D47A80BB}" type="pres">
      <dgm:prSet presAssocID="{7E4C7DEF-3BFF-4147-AF11-23A8A7939B93}" presName="root2" presStyleCnt="0"/>
      <dgm:spPr/>
    </dgm:pt>
    <dgm:pt modelId="{6053E7DA-AF57-4616-B68E-DDE4EC23DC99}" type="pres">
      <dgm:prSet presAssocID="{7E4C7DEF-3BFF-4147-AF11-23A8A7939B93}" presName="LevelTwoTextNode" presStyleLbl="node2" presStyleIdx="2" presStyleCnt="3">
        <dgm:presLayoutVars>
          <dgm:chPref val="3"/>
        </dgm:presLayoutVars>
      </dgm:prSet>
      <dgm:spPr/>
    </dgm:pt>
    <dgm:pt modelId="{9B78A909-E48A-43BB-BFE5-5F7EC5CA8C93}" type="pres">
      <dgm:prSet presAssocID="{7E4C7DEF-3BFF-4147-AF11-23A8A7939B93}" presName="level3hierChild" presStyleCnt="0"/>
      <dgm:spPr/>
    </dgm:pt>
  </dgm:ptLst>
  <dgm:cxnLst>
    <dgm:cxn modelId="{59A1CB1C-5731-4891-9499-3FCEFF6B4C1A}" type="presOf" srcId="{15146848-AE44-4A79-A9D2-4409697FAA1F}" destId="{65551A60-A61F-49E9-8EF9-FA5A2AB82FEA}" srcOrd="1" destOrd="0" presId="urn:microsoft.com/office/officeart/2008/layout/HorizontalMultiLevelHierarchy"/>
    <dgm:cxn modelId="{83DBA448-92BF-4186-8D11-950F3BDF9B52}" type="presOf" srcId="{6038E7D6-5E05-4A8C-BD45-1FE34072337B}" destId="{50235DCD-AA01-4411-99B8-8F0732D78DBC}" srcOrd="0" destOrd="0" presId="urn:microsoft.com/office/officeart/2008/layout/HorizontalMultiLevelHierarchy"/>
    <dgm:cxn modelId="{710B346C-15B2-463B-B473-C303A42ADDD3}" type="presOf" srcId="{7E4C7DEF-3BFF-4147-AF11-23A8A7939B93}" destId="{6053E7DA-AF57-4616-B68E-DDE4EC23DC99}" srcOrd="0" destOrd="0" presId="urn:microsoft.com/office/officeart/2008/layout/HorizontalMultiLevelHierarchy"/>
    <dgm:cxn modelId="{AFAEDD70-1C6E-48B2-8CC1-CE345D1E277E}" type="presOf" srcId="{6038E7D6-5E05-4A8C-BD45-1FE34072337B}" destId="{FFCA2666-DA86-4344-B3BB-7231EE5635B8}" srcOrd="1" destOrd="0" presId="urn:microsoft.com/office/officeart/2008/layout/HorizontalMultiLevelHierarchy"/>
    <dgm:cxn modelId="{3A27C888-78A4-422B-A101-500AAB1A1481}" type="presOf" srcId="{6A716370-75A8-442D-921F-03C5DACF0A60}" destId="{B34EF15B-C63B-4BE4-9007-641C37611D82}" srcOrd="0" destOrd="0" presId="urn:microsoft.com/office/officeart/2008/layout/HorizontalMultiLevelHierarchy"/>
    <dgm:cxn modelId="{0B147889-FD2A-40A8-9499-6F274A1B3CA2}" srcId="{253FD0C2-9B3E-451E-838C-079D09060A7C}" destId="{7E4C7DEF-3BFF-4147-AF11-23A8A7939B93}" srcOrd="2" destOrd="0" parTransId="{6038E7D6-5E05-4A8C-BD45-1FE34072337B}" sibTransId="{8E151CB6-FF09-4A44-BB82-1BCDDF5D5076}"/>
    <dgm:cxn modelId="{765EFFA4-0577-45E7-95FF-13A149B8F1FD}" type="presOf" srcId="{253FD0C2-9B3E-451E-838C-079D09060A7C}" destId="{AFA513DA-C6F4-4D85-BE2B-A01E415301A3}" srcOrd="0" destOrd="0" presId="urn:microsoft.com/office/officeart/2008/layout/HorizontalMultiLevelHierarchy"/>
    <dgm:cxn modelId="{CA4C70AB-3F1C-4CCF-9B0F-A36C9ACF4012}" srcId="{28388F69-0612-46EF-A1E2-490597681FFE}" destId="{253FD0C2-9B3E-451E-838C-079D09060A7C}" srcOrd="0" destOrd="0" parTransId="{8EFBE686-82E4-490C-AF9E-955F0CDE59DB}" sibTransId="{5E464F4D-7011-425A-AD4C-128147DB6B2F}"/>
    <dgm:cxn modelId="{86F445B0-7046-4393-B20D-1F99173DFB78}" type="presOf" srcId="{FFF591A1-5F39-4CF0-87DE-A2BA58AB4DC4}" destId="{ACA80E70-183C-45C9-BA94-22DF7E9C9CC3}" srcOrd="0" destOrd="0" presId="urn:microsoft.com/office/officeart/2008/layout/HorizontalMultiLevelHierarchy"/>
    <dgm:cxn modelId="{A1A247BC-4E04-43B9-9461-BC9D848C998A}" type="presOf" srcId="{D78DFDF1-F5C9-48DA-AB15-24B0E4CBC041}" destId="{64E38ACD-4C4A-4979-A4ED-B872CF927A17}" srcOrd="0" destOrd="0" presId="urn:microsoft.com/office/officeart/2008/layout/HorizontalMultiLevelHierarchy"/>
    <dgm:cxn modelId="{31EDD3C7-A3FB-4325-B1D1-2D0CEB0824C7}" srcId="{253FD0C2-9B3E-451E-838C-079D09060A7C}" destId="{D78DFDF1-F5C9-48DA-AB15-24B0E4CBC041}" srcOrd="0" destOrd="0" parTransId="{6A716370-75A8-442D-921F-03C5DACF0A60}" sibTransId="{8D895608-0B1D-44D6-92D5-4DC0AD298A6A}"/>
    <dgm:cxn modelId="{34616ED0-7E25-40B9-998C-3CC85E507199}" type="presOf" srcId="{6A716370-75A8-442D-921F-03C5DACF0A60}" destId="{75106A81-6E0B-4303-8DFC-B08D5F59B831}" srcOrd="1" destOrd="0" presId="urn:microsoft.com/office/officeart/2008/layout/HorizontalMultiLevelHierarchy"/>
    <dgm:cxn modelId="{15F2AFD7-B4C3-4DE4-B395-E5E61A44F377}" srcId="{253FD0C2-9B3E-451E-838C-079D09060A7C}" destId="{FFF591A1-5F39-4CF0-87DE-A2BA58AB4DC4}" srcOrd="1" destOrd="0" parTransId="{15146848-AE44-4A79-A9D2-4409697FAA1F}" sibTransId="{A8C5DF54-6DE2-464F-8B2C-067C7C37A7A1}"/>
    <dgm:cxn modelId="{C9790EF6-6959-4B51-A902-3BB537E0EF2F}" type="presOf" srcId="{15146848-AE44-4A79-A9D2-4409697FAA1F}" destId="{6F507C8B-3414-484C-AA07-14CD939599F2}" srcOrd="0" destOrd="0" presId="urn:microsoft.com/office/officeart/2008/layout/HorizontalMultiLevelHierarchy"/>
    <dgm:cxn modelId="{F2BB01FB-9039-48FB-9208-95002DF6F66A}" type="presOf" srcId="{28388F69-0612-46EF-A1E2-490597681FFE}" destId="{51D4CD41-DAFF-4BF8-9650-2CC601460DE1}" srcOrd="0" destOrd="0" presId="urn:microsoft.com/office/officeart/2008/layout/HorizontalMultiLevelHierarchy"/>
    <dgm:cxn modelId="{37A8FC9E-BA48-4180-A7E6-9841B6679829}" type="presParOf" srcId="{51D4CD41-DAFF-4BF8-9650-2CC601460DE1}" destId="{1ABFAE2B-A4DF-40B6-818A-CF1286A482FE}" srcOrd="0" destOrd="0" presId="urn:microsoft.com/office/officeart/2008/layout/HorizontalMultiLevelHierarchy"/>
    <dgm:cxn modelId="{FBB2CAC0-7B8A-4CDC-8B75-05273394BF3E}" type="presParOf" srcId="{1ABFAE2B-A4DF-40B6-818A-CF1286A482FE}" destId="{AFA513DA-C6F4-4D85-BE2B-A01E415301A3}" srcOrd="0" destOrd="0" presId="urn:microsoft.com/office/officeart/2008/layout/HorizontalMultiLevelHierarchy"/>
    <dgm:cxn modelId="{90DFCE90-409F-46FB-8420-A0C79B51F4DC}" type="presParOf" srcId="{1ABFAE2B-A4DF-40B6-818A-CF1286A482FE}" destId="{E2C337D5-139B-44DB-B007-2BFC8B6D40B2}" srcOrd="1" destOrd="0" presId="urn:microsoft.com/office/officeart/2008/layout/HorizontalMultiLevelHierarchy"/>
    <dgm:cxn modelId="{CD95431D-4A09-4013-86C6-372FAB08DB37}" type="presParOf" srcId="{E2C337D5-139B-44DB-B007-2BFC8B6D40B2}" destId="{B34EF15B-C63B-4BE4-9007-641C37611D82}" srcOrd="0" destOrd="0" presId="urn:microsoft.com/office/officeart/2008/layout/HorizontalMultiLevelHierarchy"/>
    <dgm:cxn modelId="{91AD24D8-E986-4ACA-9CC7-D3D26CDD645E}" type="presParOf" srcId="{B34EF15B-C63B-4BE4-9007-641C37611D82}" destId="{75106A81-6E0B-4303-8DFC-B08D5F59B831}" srcOrd="0" destOrd="0" presId="urn:microsoft.com/office/officeart/2008/layout/HorizontalMultiLevelHierarchy"/>
    <dgm:cxn modelId="{B6082A8E-1146-4587-BC6F-DE83DE6FDA56}" type="presParOf" srcId="{E2C337D5-139B-44DB-B007-2BFC8B6D40B2}" destId="{CAA2AE2F-BB89-49A7-A5D6-2F5689523F70}" srcOrd="1" destOrd="0" presId="urn:microsoft.com/office/officeart/2008/layout/HorizontalMultiLevelHierarchy"/>
    <dgm:cxn modelId="{EA65BEFC-485A-40B6-BC21-AFE2893F04BD}" type="presParOf" srcId="{CAA2AE2F-BB89-49A7-A5D6-2F5689523F70}" destId="{64E38ACD-4C4A-4979-A4ED-B872CF927A17}" srcOrd="0" destOrd="0" presId="urn:microsoft.com/office/officeart/2008/layout/HorizontalMultiLevelHierarchy"/>
    <dgm:cxn modelId="{9C1D109B-1C7C-4CF8-8E89-0CBD90A5AF8B}" type="presParOf" srcId="{CAA2AE2F-BB89-49A7-A5D6-2F5689523F70}" destId="{FFDA3C16-3894-4C82-9364-E875863D94C7}" srcOrd="1" destOrd="0" presId="urn:microsoft.com/office/officeart/2008/layout/HorizontalMultiLevelHierarchy"/>
    <dgm:cxn modelId="{6A5F09EE-17C8-4E99-9A5B-19AB69CD8F11}" type="presParOf" srcId="{E2C337D5-139B-44DB-B007-2BFC8B6D40B2}" destId="{6F507C8B-3414-484C-AA07-14CD939599F2}" srcOrd="2" destOrd="0" presId="urn:microsoft.com/office/officeart/2008/layout/HorizontalMultiLevelHierarchy"/>
    <dgm:cxn modelId="{38BE64EE-0E99-4F2D-8F7B-673E5D6B5C7C}" type="presParOf" srcId="{6F507C8B-3414-484C-AA07-14CD939599F2}" destId="{65551A60-A61F-49E9-8EF9-FA5A2AB82FEA}" srcOrd="0" destOrd="0" presId="urn:microsoft.com/office/officeart/2008/layout/HorizontalMultiLevelHierarchy"/>
    <dgm:cxn modelId="{47DC45FB-4BBC-4194-972C-CC42D699BD51}" type="presParOf" srcId="{E2C337D5-139B-44DB-B007-2BFC8B6D40B2}" destId="{E3098717-B0A5-42C6-A8EF-1F1880539429}" srcOrd="3" destOrd="0" presId="urn:microsoft.com/office/officeart/2008/layout/HorizontalMultiLevelHierarchy"/>
    <dgm:cxn modelId="{29F21FED-6292-4DF8-8C8C-B3D732CF2E60}" type="presParOf" srcId="{E3098717-B0A5-42C6-A8EF-1F1880539429}" destId="{ACA80E70-183C-45C9-BA94-22DF7E9C9CC3}" srcOrd="0" destOrd="0" presId="urn:microsoft.com/office/officeart/2008/layout/HorizontalMultiLevelHierarchy"/>
    <dgm:cxn modelId="{E7E67BA1-C68B-4A56-910B-451CB41252FA}" type="presParOf" srcId="{E3098717-B0A5-42C6-A8EF-1F1880539429}" destId="{8097B2BF-3A95-4467-974A-E4029C3C23CA}" srcOrd="1" destOrd="0" presId="urn:microsoft.com/office/officeart/2008/layout/HorizontalMultiLevelHierarchy"/>
    <dgm:cxn modelId="{90DAA48E-AB7E-403B-A8DB-48D91CEEFA9C}" type="presParOf" srcId="{E2C337D5-139B-44DB-B007-2BFC8B6D40B2}" destId="{50235DCD-AA01-4411-99B8-8F0732D78DBC}" srcOrd="4" destOrd="0" presId="urn:microsoft.com/office/officeart/2008/layout/HorizontalMultiLevelHierarchy"/>
    <dgm:cxn modelId="{DE4B5502-46B6-4C04-8F2A-1719FE2549CA}" type="presParOf" srcId="{50235DCD-AA01-4411-99B8-8F0732D78DBC}" destId="{FFCA2666-DA86-4344-B3BB-7231EE5635B8}" srcOrd="0" destOrd="0" presId="urn:microsoft.com/office/officeart/2008/layout/HorizontalMultiLevelHierarchy"/>
    <dgm:cxn modelId="{3AA5FEC2-D608-4695-A2DB-BB3C1F0EBAF8}" type="presParOf" srcId="{E2C337D5-139B-44DB-B007-2BFC8B6D40B2}" destId="{D324047A-8340-46F9-8AA8-1879D47A80BB}" srcOrd="5" destOrd="0" presId="urn:microsoft.com/office/officeart/2008/layout/HorizontalMultiLevelHierarchy"/>
    <dgm:cxn modelId="{5CD6F1C6-B818-449F-B090-793B9F01D98A}" type="presParOf" srcId="{D324047A-8340-46F9-8AA8-1879D47A80BB}" destId="{6053E7DA-AF57-4616-B68E-DDE4EC23DC99}" srcOrd="0" destOrd="0" presId="urn:microsoft.com/office/officeart/2008/layout/HorizontalMultiLevelHierarchy"/>
    <dgm:cxn modelId="{AB0C8472-C2A2-4377-AA11-133A2C8975DE}" type="presParOf" srcId="{D324047A-8340-46F9-8AA8-1879D47A80BB}" destId="{9B78A909-E48A-43BB-BFE5-5F7EC5CA8C93}" srcOrd="1" destOrd="0" presId="urn:microsoft.com/office/officeart/2008/layout/HorizontalMultiLevelHierarchy"/>
  </dgm:cxnLst>
  <dgm:bg>
    <a:effectLst>
      <a:glow rad="990600">
        <a:schemeClr val="accent1">
          <a:satMod val="175000"/>
          <a:alpha val="40000"/>
        </a:schemeClr>
      </a:glow>
    </a:effect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C24DFA50-C136-413F-969D-3089B681C4E0}" type="doc">
      <dgm:prSet loTypeId="urn:microsoft.com/office/officeart/2005/8/layout/list1" loCatId="list" qsTypeId="urn:microsoft.com/office/officeart/2005/8/quickstyle/simple1" qsCatId="simple" csTypeId="urn:microsoft.com/office/officeart/2005/8/colors/accent1_2" csCatId="accent1" phldr="1"/>
      <dgm:spPr/>
      <dgm:t>
        <a:bodyPr/>
        <a:lstStyle/>
        <a:p>
          <a:endParaRPr lang="en-US"/>
        </a:p>
      </dgm:t>
    </dgm:pt>
    <dgm:pt modelId="{B6DB91A6-7C12-48DD-AA65-7685C320F111}">
      <dgm:prSet phldrT="[Text]" custT="1"/>
      <dgm:spPr/>
      <dgm:t>
        <a:bodyPr/>
        <a:lstStyle/>
        <a:p>
          <a:r>
            <a:rPr lang="en-US" sz="1800"/>
            <a:t>Kiểm soát thông minh và giám sát hệ thống từ trung tâm.</a:t>
          </a:r>
        </a:p>
      </dgm:t>
    </dgm:pt>
    <dgm:pt modelId="{6E937FBA-49FF-4E92-9A68-13C7025D327A}" type="parTrans" cxnId="{9F2E1AA8-7AC6-464A-A9D2-E92CCA86245C}">
      <dgm:prSet/>
      <dgm:spPr/>
      <dgm:t>
        <a:bodyPr/>
        <a:lstStyle/>
        <a:p>
          <a:endParaRPr lang="en-US"/>
        </a:p>
      </dgm:t>
    </dgm:pt>
    <dgm:pt modelId="{15CA73D6-2AFD-4F6A-A1C8-CEADBC702ACF}" type="sibTrans" cxnId="{9F2E1AA8-7AC6-464A-A9D2-E92CCA86245C}">
      <dgm:prSet/>
      <dgm:spPr/>
      <dgm:t>
        <a:bodyPr/>
        <a:lstStyle/>
        <a:p>
          <a:endParaRPr lang="en-US"/>
        </a:p>
      </dgm:t>
    </dgm:pt>
    <dgm:pt modelId="{D7ED9FA3-01AA-48C9-B634-444AD04BD8D1}">
      <dgm:prSet phldrT="[Text]" custT="1"/>
      <dgm:spPr/>
      <dgm:t>
        <a:bodyPr/>
        <a:lstStyle/>
        <a:p>
          <a:r>
            <a:rPr lang="en-US" sz="1800"/>
            <a:t>Sử dụng để đóng cắt nguồn điện theo tuyến chiếu sáng.</a:t>
          </a:r>
        </a:p>
      </dgm:t>
    </dgm:pt>
    <dgm:pt modelId="{60187472-485E-4736-A89E-49C65E290ACA}" type="parTrans" cxnId="{1B1E1809-4ADF-4E60-B795-90AFF3FD04CA}">
      <dgm:prSet/>
      <dgm:spPr/>
      <dgm:t>
        <a:bodyPr/>
        <a:lstStyle/>
        <a:p>
          <a:endParaRPr lang="en-US"/>
        </a:p>
      </dgm:t>
    </dgm:pt>
    <dgm:pt modelId="{36411FC0-3FEC-4144-B8BE-BDA7B5733AC7}" type="sibTrans" cxnId="{1B1E1809-4ADF-4E60-B795-90AFF3FD04CA}">
      <dgm:prSet/>
      <dgm:spPr/>
      <dgm:t>
        <a:bodyPr/>
        <a:lstStyle/>
        <a:p>
          <a:endParaRPr lang="en-US"/>
        </a:p>
      </dgm:t>
    </dgm:pt>
    <dgm:pt modelId="{7DEBC9A1-0DE6-410A-A0D1-772B725BAE3C}">
      <dgm:prSet phldrT="[Text]" custT="1"/>
      <dgm:spPr/>
      <dgm:t>
        <a:bodyPr/>
        <a:lstStyle/>
        <a:p>
          <a:r>
            <a:rPr lang="en-US" sz="1800"/>
            <a:t>Phần mềm quản lý thể hiện dưới dạng bản đồ GPS. Xác định vị trí thiết bị dựa trên bản đồ trực tuyến.</a:t>
          </a:r>
        </a:p>
      </dgm:t>
    </dgm:pt>
    <dgm:pt modelId="{AF64437F-8304-49DB-BBC7-4CCFA2088AF6}" type="parTrans" cxnId="{77E91DA7-17C7-4435-9A05-1F52FB689026}">
      <dgm:prSet/>
      <dgm:spPr/>
      <dgm:t>
        <a:bodyPr/>
        <a:lstStyle/>
        <a:p>
          <a:endParaRPr lang="en-US"/>
        </a:p>
      </dgm:t>
    </dgm:pt>
    <dgm:pt modelId="{F31D5197-89F3-4047-AD26-BA6FA4DAAE45}" type="sibTrans" cxnId="{77E91DA7-17C7-4435-9A05-1F52FB689026}">
      <dgm:prSet/>
      <dgm:spPr/>
      <dgm:t>
        <a:bodyPr/>
        <a:lstStyle/>
        <a:p>
          <a:endParaRPr lang="en-US"/>
        </a:p>
      </dgm:t>
    </dgm:pt>
    <dgm:pt modelId="{4C452988-AB8F-4C54-A0F0-C0B20C5AF146}">
      <dgm:prSet phldrT="[Text]" custT="1"/>
      <dgm:spPr/>
      <dgm:t>
        <a:bodyPr/>
        <a:lstStyle/>
        <a:p>
          <a:r>
            <a:rPr lang="en-US" sz="1800"/>
            <a:t>Liên lạc giữa trung tâm điều hành và các thiết bị đầu cuối điều khiển bộ đèn thông qua hạ tầng viễn thông tại địa phương.</a:t>
          </a:r>
        </a:p>
      </dgm:t>
    </dgm:pt>
    <dgm:pt modelId="{AFA7E893-C028-40E8-A6EE-0F168C4EC943}" type="parTrans" cxnId="{4DD26758-5DC2-405E-A58B-6991D11B0EF8}">
      <dgm:prSet/>
      <dgm:spPr/>
      <dgm:t>
        <a:bodyPr/>
        <a:lstStyle/>
        <a:p>
          <a:endParaRPr lang="en-US"/>
        </a:p>
      </dgm:t>
    </dgm:pt>
    <dgm:pt modelId="{DFBB6632-7430-4098-B200-6330A48D2A94}" type="sibTrans" cxnId="{4DD26758-5DC2-405E-A58B-6991D11B0EF8}">
      <dgm:prSet/>
      <dgm:spPr/>
      <dgm:t>
        <a:bodyPr/>
        <a:lstStyle/>
        <a:p>
          <a:endParaRPr lang="en-US"/>
        </a:p>
      </dgm:t>
    </dgm:pt>
    <dgm:pt modelId="{A58CD3B0-C162-44BD-8AE6-88CC10D81A14}" type="pres">
      <dgm:prSet presAssocID="{C24DFA50-C136-413F-969D-3089B681C4E0}" presName="linear" presStyleCnt="0">
        <dgm:presLayoutVars>
          <dgm:dir/>
          <dgm:animLvl val="lvl"/>
          <dgm:resizeHandles val="exact"/>
        </dgm:presLayoutVars>
      </dgm:prSet>
      <dgm:spPr/>
    </dgm:pt>
    <dgm:pt modelId="{CCDCD613-5E7C-4E7E-B0B7-916B1BE502EC}" type="pres">
      <dgm:prSet presAssocID="{B6DB91A6-7C12-48DD-AA65-7685C320F111}" presName="parentLin" presStyleCnt="0"/>
      <dgm:spPr/>
    </dgm:pt>
    <dgm:pt modelId="{A4E7D285-0F54-4047-A9E4-2DEED4CC4332}" type="pres">
      <dgm:prSet presAssocID="{B6DB91A6-7C12-48DD-AA65-7685C320F111}" presName="parentLeftMargin" presStyleLbl="node1" presStyleIdx="0" presStyleCnt="4"/>
      <dgm:spPr/>
    </dgm:pt>
    <dgm:pt modelId="{EE0719E8-2D59-4954-A602-05A5B3ECBBCD}" type="pres">
      <dgm:prSet presAssocID="{B6DB91A6-7C12-48DD-AA65-7685C320F111}" presName="parentText" presStyleLbl="node1" presStyleIdx="0" presStyleCnt="4" custScaleX="142857" custScaleY="220082" custLinFactX="20312" custLinFactNeighborX="100000" custLinFactNeighborY="45552">
        <dgm:presLayoutVars>
          <dgm:chMax val="0"/>
          <dgm:bulletEnabled val="1"/>
        </dgm:presLayoutVars>
      </dgm:prSet>
      <dgm:spPr/>
    </dgm:pt>
    <dgm:pt modelId="{7C15A70D-56D5-4464-8A19-CC3604FF9C42}" type="pres">
      <dgm:prSet presAssocID="{B6DB91A6-7C12-48DD-AA65-7685C320F111}" presName="negativeSpace" presStyleCnt="0"/>
      <dgm:spPr/>
    </dgm:pt>
    <dgm:pt modelId="{4E44C466-DF43-43A9-943A-700B415AEDD1}" type="pres">
      <dgm:prSet presAssocID="{B6DB91A6-7C12-48DD-AA65-7685C320F111}" presName="childText" presStyleLbl="conFgAcc1" presStyleIdx="0" presStyleCnt="4">
        <dgm:presLayoutVars>
          <dgm:bulletEnabled val="1"/>
        </dgm:presLayoutVars>
      </dgm:prSet>
      <dgm:spPr/>
    </dgm:pt>
    <dgm:pt modelId="{FD95BEEE-A50A-4209-A570-83FB5FDD5BC6}" type="pres">
      <dgm:prSet presAssocID="{15CA73D6-2AFD-4F6A-A1C8-CEADBC702ACF}" presName="spaceBetweenRectangles" presStyleCnt="0"/>
      <dgm:spPr/>
    </dgm:pt>
    <dgm:pt modelId="{715F1866-A25A-4EAC-B3C4-275C88543F2F}" type="pres">
      <dgm:prSet presAssocID="{D7ED9FA3-01AA-48C9-B634-444AD04BD8D1}" presName="parentLin" presStyleCnt="0"/>
      <dgm:spPr/>
    </dgm:pt>
    <dgm:pt modelId="{926F2F06-811D-4125-882E-E27B6B6A4608}" type="pres">
      <dgm:prSet presAssocID="{D7ED9FA3-01AA-48C9-B634-444AD04BD8D1}" presName="parentLeftMargin" presStyleLbl="node1" presStyleIdx="0" presStyleCnt="4"/>
      <dgm:spPr/>
    </dgm:pt>
    <dgm:pt modelId="{2354D42B-D295-492E-ADD5-FDEB3BDA2B94}" type="pres">
      <dgm:prSet presAssocID="{D7ED9FA3-01AA-48C9-B634-444AD04BD8D1}" presName="parentText" presStyleLbl="node1" presStyleIdx="1" presStyleCnt="4" custScaleX="142857" custScaleY="220082" custLinFactX="20312" custLinFactNeighborX="100000" custLinFactNeighborY="45552">
        <dgm:presLayoutVars>
          <dgm:chMax val="0"/>
          <dgm:bulletEnabled val="1"/>
        </dgm:presLayoutVars>
      </dgm:prSet>
      <dgm:spPr/>
    </dgm:pt>
    <dgm:pt modelId="{F49B9325-3549-4065-B3B0-98FA075F7471}" type="pres">
      <dgm:prSet presAssocID="{D7ED9FA3-01AA-48C9-B634-444AD04BD8D1}" presName="negativeSpace" presStyleCnt="0"/>
      <dgm:spPr/>
    </dgm:pt>
    <dgm:pt modelId="{7F6915E8-0BC8-4AE3-894A-17894546CD7B}" type="pres">
      <dgm:prSet presAssocID="{D7ED9FA3-01AA-48C9-B634-444AD04BD8D1}" presName="childText" presStyleLbl="conFgAcc1" presStyleIdx="1" presStyleCnt="4">
        <dgm:presLayoutVars>
          <dgm:bulletEnabled val="1"/>
        </dgm:presLayoutVars>
      </dgm:prSet>
      <dgm:spPr/>
    </dgm:pt>
    <dgm:pt modelId="{519048ED-0CE7-4CAA-86E5-0E481F866992}" type="pres">
      <dgm:prSet presAssocID="{36411FC0-3FEC-4144-B8BE-BDA7B5733AC7}" presName="spaceBetweenRectangles" presStyleCnt="0"/>
      <dgm:spPr/>
    </dgm:pt>
    <dgm:pt modelId="{6ADFD331-2053-4429-B882-83ED9DB0C04D}" type="pres">
      <dgm:prSet presAssocID="{7DEBC9A1-0DE6-410A-A0D1-772B725BAE3C}" presName="parentLin" presStyleCnt="0"/>
      <dgm:spPr/>
    </dgm:pt>
    <dgm:pt modelId="{409564DE-6B18-4529-A207-57148599C275}" type="pres">
      <dgm:prSet presAssocID="{7DEBC9A1-0DE6-410A-A0D1-772B725BAE3C}" presName="parentLeftMargin" presStyleLbl="node1" presStyleIdx="1" presStyleCnt="4"/>
      <dgm:spPr/>
    </dgm:pt>
    <dgm:pt modelId="{ED3990D0-F92D-4D14-A659-7132E56157F9}" type="pres">
      <dgm:prSet presAssocID="{7DEBC9A1-0DE6-410A-A0D1-772B725BAE3C}" presName="parentText" presStyleLbl="node1" presStyleIdx="2" presStyleCnt="4" custScaleX="142857" custScaleY="220082" custLinFactX="20312" custLinFactNeighborX="100000" custLinFactNeighborY="45552">
        <dgm:presLayoutVars>
          <dgm:chMax val="0"/>
          <dgm:bulletEnabled val="1"/>
        </dgm:presLayoutVars>
      </dgm:prSet>
      <dgm:spPr/>
    </dgm:pt>
    <dgm:pt modelId="{AB32970C-6DD4-49B1-A31A-3C1892FDEAB3}" type="pres">
      <dgm:prSet presAssocID="{7DEBC9A1-0DE6-410A-A0D1-772B725BAE3C}" presName="negativeSpace" presStyleCnt="0"/>
      <dgm:spPr/>
    </dgm:pt>
    <dgm:pt modelId="{4B139D49-F2E1-4C1E-8B17-8030B6261124}" type="pres">
      <dgm:prSet presAssocID="{7DEBC9A1-0DE6-410A-A0D1-772B725BAE3C}" presName="childText" presStyleLbl="conFgAcc1" presStyleIdx="2" presStyleCnt="4">
        <dgm:presLayoutVars>
          <dgm:bulletEnabled val="1"/>
        </dgm:presLayoutVars>
      </dgm:prSet>
      <dgm:spPr/>
    </dgm:pt>
    <dgm:pt modelId="{86E95AD5-7176-4880-9384-7F17D697B5A5}" type="pres">
      <dgm:prSet presAssocID="{F31D5197-89F3-4047-AD26-BA6FA4DAAE45}" presName="spaceBetweenRectangles" presStyleCnt="0"/>
      <dgm:spPr/>
    </dgm:pt>
    <dgm:pt modelId="{93B80216-8C72-49FC-A771-6135FD690DF0}" type="pres">
      <dgm:prSet presAssocID="{4C452988-AB8F-4C54-A0F0-C0B20C5AF146}" presName="parentLin" presStyleCnt="0"/>
      <dgm:spPr/>
    </dgm:pt>
    <dgm:pt modelId="{832113C3-DFD6-4955-9F92-98F7E5327C4C}" type="pres">
      <dgm:prSet presAssocID="{4C452988-AB8F-4C54-A0F0-C0B20C5AF146}" presName="parentLeftMargin" presStyleLbl="node1" presStyleIdx="2" presStyleCnt="4"/>
      <dgm:spPr/>
    </dgm:pt>
    <dgm:pt modelId="{BD9C922B-460D-4DA8-B9BC-7AC74A98F0E4}" type="pres">
      <dgm:prSet presAssocID="{4C452988-AB8F-4C54-A0F0-C0B20C5AF146}" presName="parentText" presStyleLbl="node1" presStyleIdx="3" presStyleCnt="4" custScaleX="142857" custScaleY="220082" custLinFactX="20312" custLinFactNeighborX="100000" custLinFactNeighborY="45552">
        <dgm:presLayoutVars>
          <dgm:chMax val="0"/>
          <dgm:bulletEnabled val="1"/>
        </dgm:presLayoutVars>
      </dgm:prSet>
      <dgm:spPr/>
    </dgm:pt>
    <dgm:pt modelId="{2E34B02E-82CE-4CA9-8385-01FF065DA818}" type="pres">
      <dgm:prSet presAssocID="{4C452988-AB8F-4C54-A0F0-C0B20C5AF146}" presName="negativeSpace" presStyleCnt="0"/>
      <dgm:spPr/>
    </dgm:pt>
    <dgm:pt modelId="{4FF3A81B-676C-49E3-8D9B-CF1006E00CA5}" type="pres">
      <dgm:prSet presAssocID="{4C452988-AB8F-4C54-A0F0-C0B20C5AF146}" presName="childText" presStyleLbl="conFgAcc1" presStyleIdx="3" presStyleCnt="4">
        <dgm:presLayoutVars>
          <dgm:bulletEnabled val="1"/>
        </dgm:presLayoutVars>
      </dgm:prSet>
      <dgm:spPr/>
    </dgm:pt>
  </dgm:ptLst>
  <dgm:cxnLst>
    <dgm:cxn modelId="{08D66104-2E0E-4D68-AF2C-4F120C939598}" type="presOf" srcId="{4C452988-AB8F-4C54-A0F0-C0B20C5AF146}" destId="{BD9C922B-460D-4DA8-B9BC-7AC74A98F0E4}" srcOrd="1" destOrd="0" presId="urn:microsoft.com/office/officeart/2005/8/layout/list1"/>
    <dgm:cxn modelId="{1B1E1809-4ADF-4E60-B795-90AFF3FD04CA}" srcId="{C24DFA50-C136-413F-969D-3089B681C4E0}" destId="{D7ED9FA3-01AA-48C9-B634-444AD04BD8D1}" srcOrd="1" destOrd="0" parTransId="{60187472-485E-4736-A89E-49C65E290ACA}" sibTransId="{36411FC0-3FEC-4144-B8BE-BDA7B5733AC7}"/>
    <dgm:cxn modelId="{1C38350B-A4D7-4E13-8269-3E6ADC589810}" type="presOf" srcId="{C24DFA50-C136-413F-969D-3089B681C4E0}" destId="{A58CD3B0-C162-44BD-8AE6-88CC10D81A14}" srcOrd="0" destOrd="0" presId="urn:microsoft.com/office/officeart/2005/8/layout/list1"/>
    <dgm:cxn modelId="{59121F5F-BD6A-4183-9301-FA65D50A889A}" type="presOf" srcId="{7DEBC9A1-0DE6-410A-A0D1-772B725BAE3C}" destId="{409564DE-6B18-4529-A207-57148599C275}" srcOrd="0" destOrd="0" presId="urn:microsoft.com/office/officeart/2005/8/layout/list1"/>
    <dgm:cxn modelId="{FB7DA76C-4C2D-42E3-8910-6EBDDEFC5740}" type="presOf" srcId="{B6DB91A6-7C12-48DD-AA65-7685C320F111}" destId="{EE0719E8-2D59-4954-A602-05A5B3ECBBCD}" srcOrd="1" destOrd="0" presId="urn:microsoft.com/office/officeart/2005/8/layout/list1"/>
    <dgm:cxn modelId="{2580CB74-7E70-49DE-8A63-2B7096794F37}" type="presOf" srcId="{7DEBC9A1-0DE6-410A-A0D1-772B725BAE3C}" destId="{ED3990D0-F92D-4D14-A659-7132E56157F9}" srcOrd="1" destOrd="0" presId="urn:microsoft.com/office/officeart/2005/8/layout/list1"/>
    <dgm:cxn modelId="{4DD26758-5DC2-405E-A58B-6991D11B0EF8}" srcId="{C24DFA50-C136-413F-969D-3089B681C4E0}" destId="{4C452988-AB8F-4C54-A0F0-C0B20C5AF146}" srcOrd="3" destOrd="0" parTransId="{AFA7E893-C028-40E8-A6EE-0F168C4EC943}" sibTransId="{DFBB6632-7430-4098-B200-6330A48D2A94}"/>
    <dgm:cxn modelId="{BA08E784-1C22-4AEF-8FCE-5F54B6C2F342}" type="presOf" srcId="{D7ED9FA3-01AA-48C9-B634-444AD04BD8D1}" destId="{926F2F06-811D-4125-882E-E27B6B6A4608}" srcOrd="0" destOrd="0" presId="urn:microsoft.com/office/officeart/2005/8/layout/list1"/>
    <dgm:cxn modelId="{1A8A658E-4AC7-4880-A51F-583C7A989590}" type="presOf" srcId="{B6DB91A6-7C12-48DD-AA65-7685C320F111}" destId="{A4E7D285-0F54-4047-A9E4-2DEED4CC4332}" srcOrd="0" destOrd="0" presId="urn:microsoft.com/office/officeart/2005/8/layout/list1"/>
    <dgm:cxn modelId="{2601819A-A77A-4850-B085-E8AC9ACCBA47}" type="presOf" srcId="{D7ED9FA3-01AA-48C9-B634-444AD04BD8D1}" destId="{2354D42B-D295-492E-ADD5-FDEB3BDA2B94}" srcOrd="1" destOrd="0" presId="urn:microsoft.com/office/officeart/2005/8/layout/list1"/>
    <dgm:cxn modelId="{77E91DA7-17C7-4435-9A05-1F52FB689026}" srcId="{C24DFA50-C136-413F-969D-3089B681C4E0}" destId="{7DEBC9A1-0DE6-410A-A0D1-772B725BAE3C}" srcOrd="2" destOrd="0" parTransId="{AF64437F-8304-49DB-BBC7-4CCFA2088AF6}" sibTransId="{F31D5197-89F3-4047-AD26-BA6FA4DAAE45}"/>
    <dgm:cxn modelId="{9F2E1AA8-7AC6-464A-A9D2-E92CCA86245C}" srcId="{C24DFA50-C136-413F-969D-3089B681C4E0}" destId="{B6DB91A6-7C12-48DD-AA65-7685C320F111}" srcOrd="0" destOrd="0" parTransId="{6E937FBA-49FF-4E92-9A68-13C7025D327A}" sibTransId="{15CA73D6-2AFD-4F6A-A1C8-CEADBC702ACF}"/>
    <dgm:cxn modelId="{4C8C39CB-F270-476E-B926-03F10EF62B70}" type="presOf" srcId="{4C452988-AB8F-4C54-A0F0-C0B20C5AF146}" destId="{832113C3-DFD6-4955-9F92-98F7E5327C4C}" srcOrd="0" destOrd="0" presId="urn:microsoft.com/office/officeart/2005/8/layout/list1"/>
    <dgm:cxn modelId="{557A3F67-F74D-45AD-B4C2-B9779B3EB9B1}" type="presParOf" srcId="{A58CD3B0-C162-44BD-8AE6-88CC10D81A14}" destId="{CCDCD613-5E7C-4E7E-B0B7-916B1BE502EC}" srcOrd="0" destOrd="0" presId="urn:microsoft.com/office/officeart/2005/8/layout/list1"/>
    <dgm:cxn modelId="{2DE94771-174A-47F7-8BAA-72D0F181E1C0}" type="presParOf" srcId="{CCDCD613-5E7C-4E7E-B0B7-916B1BE502EC}" destId="{A4E7D285-0F54-4047-A9E4-2DEED4CC4332}" srcOrd="0" destOrd="0" presId="urn:microsoft.com/office/officeart/2005/8/layout/list1"/>
    <dgm:cxn modelId="{31DEF3AD-7A43-496B-9EA6-C260793C07BF}" type="presParOf" srcId="{CCDCD613-5E7C-4E7E-B0B7-916B1BE502EC}" destId="{EE0719E8-2D59-4954-A602-05A5B3ECBBCD}" srcOrd="1" destOrd="0" presId="urn:microsoft.com/office/officeart/2005/8/layout/list1"/>
    <dgm:cxn modelId="{A055DBA6-BD74-4A49-9948-0C8C0DFA1B3E}" type="presParOf" srcId="{A58CD3B0-C162-44BD-8AE6-88CC10D81A14}" destId="{7C15A70D-56D5-4464-8A19-CC3604FF9C42}" srcOrd="1" destOrd="0" presId="urn:microsoft.com/office/officeart/2005/8/layout/list1"/>
    <dgm:cxn modelId="{74E75BBD-0FD5-440C-9492-268B9A0B71C6}" type="presParOf" srcId="{A58CD3B0-C162-44BD-8AE6-88CC10D81A14}" destId="{4E44C466-DF43-43A9-943A-700B415AEDD1}" srcOrd="2" destOrd="0" presId="urn:microsoft.com/office/officeart/2005/8/layout/list1"/>
    <dgm:cxn modelId="{847AC4C1-ECCC-48A6-9CF1-BFCCFC89257C}" type="presParOf" srcId="{A58CD3B0-C162-44BD-8AE6-88CC10D81A14}" destId="{FD95BEEE-A50A-4209-A570-83FB5FDD5BC6}" srcOrd="3" destOrd="0" presId="urn:microsoft.com/office/officeart/2005/8/layout/list1"/>
    <dgm:cxn modelId="{4708F5EF-A59D-4285-B5DC-ED009EC4BE36}" type="presParOf" srcId="{A58CD3B0-C162-44BD-8AE6-88CC10D81A14}" destId="{715F1866-A25A-4EAC-B3C4-275C88543F2F}" srcOrd="4" destOrd="0" presId="urn:microsoft.com/office/officeart/2005/8/layout/list1"/>
    <dgm:cxn modelId="{B721D20A-B8A8-43AB-B2D1-500E530D7D33}" type="presParOf" srcId="{715F1866-A25A-4EAC-B3C4-275C88543F2F}" destId="{926F2F06-811D-4125-882E-E27B6B6A4608}" srcOrd="0" destOrd="0" presId="urn:microsoft.com/office/officeart/2005/8/layout/list1"/>
    <dgm:cxn modelId="{1DD42711-4B66-4E66-8A1D-C117BCB3CCA9}" type="presParOf" srcId="{715F1866-A25A-4EAC-B3C4-275C88543F2F}" destId="{2354D42B-D295-492E-ADD5-FDEB3BDA2B94}" srcOrd="1" destOrd="0" presId="urn:microsoft.com/office/officeart/2005/8/layout/list1"/>
    <dgm:cxn modelId="{C5CE91D2-D821-4AA4-9BCB-255347793345}" type="presParOf" srcId="{A58CD3B0-C162-44BD-8AE6-88CC10D81A14}" destId="{F49B9325-3549-4065-B3B0-98FA075F7471}" srcOrd="5" destOrd="0" presId="urn:microsoft.com/office/officeart/2005/8/layout/list1"/>
    <dgm:cxn modelId="{3B616A04-E245-4568-AA84-3C50E604CFD0}" type="presParOf" srcId="{A58CD3B0-C162-44BD-8AE6-88CC10D81A14}" destId="{7F6915E8-0BC8-4AE3-894A-17894546CD7B}" srcOrd="6" destOrd="0" presId="urn:microsoft.com/office/officeart/2005/8/layout/list1"/>
    <dgm:cxn modelId="{EB9DE2A2-A332-434C-A01F-118EFF9383ED}" type="presParOf" srcId="{A58CD3B0-C162-44BD-8AE6-88CC10D81A14}" destId="{519048ED-0CE7-4CAA-86E5-0E481F866992}" srcOrd="7" destOrd="0" presId="urn:microsoft.com/office/officeart/2005/8/layout/list1"/>
    <dgm:cxn modelId="{19D02571-9B87-488B-873D-689BD0C9A953}" type="presParOf" srcId="{A58CD3B0-C162-44BD-8AE6-88CC10D81A14}" destId="{6ADFD331-2053-4429-B882-83ED9DB0C04D}" srcOrd="8" destOrd="0" presId="urn:microsoft.com/office/officeart/2005/8/layout/list1"/>
    <dgm:cxn modelId="{84A4CDD5-7258-45D5-A9B2-FF2DD72B82EE}" type="presParOf" srcId="{6ADFD331-2053-4429-B882-83ED9DB0C04D}" destId="{409564DE-6B18-4529-A207-57148599C275}" srcOrd="0" destOrd="0" presId="urn:microsoft.com/office/officeart/2005/8/layout/list1"/>
    <dgm:cxn modelId="{CDD2759C-8ED5-4CA4-BD2F-1FC39D19FC90}" type="presParOf" srcId="{6ADFD331-2053-4429-B882-83ED9DB0C04D}" destId="{ED3990D0-F92D-4D14-A659-7132E56157F9}" srcOrd="1" destOrd="0" presId="urn:microsoft.com/office/officeart/2005/8/layout/list1"/>
    <dgm:cxn modelId="{31479D65-1AD6-49E4-BBB5-C6CA24AE144F}" type="presParOf" srcId="{A58CD3B0-C162-44BD-8AE6-88CC10D81A14}" destId="{AB32970C-6DD4-49B1-A31A-3C1892FDEAB3}" srcOrd="9" destOrd="0" presId="urn:microsoft.com/office/officeart/2005/8/layout/list1"/>
    <dgm:cxn modelId="{7F7ED475-D3D1-4D59-B520-B58AFCC6EB3B}" type="presParOf" srcId="{A58CD3B0-C162-44BD-8AE6-88CC10D81A14}" destId="{4B139D49-F2E1-4C1E-8B17-8030B6261124}" srcOrd="10" destOrd="0" presId="urn:microsoft.com/office/officeart/2005/8/layout/list1"/>
    <dgm:cxn modelId="{7A5E6590-2B92-40D1-A8AA-1CCBDB6C0B5F}" type="presParOf" srcId="{A58CD3B0-C162-44BD-8AE6-88CC10D81A14}" destId="{86E95AD5-7176-4880-9384-7F17D697B5A5}" srcOrd="11" destOrd="0" presId="urn:microsoft.com/office/officeart/2005/8/layout/list1"/>
    <dgm:cxn modelId="{E94AAA7E-428F-4803-9D83-F5415FF538D3}" type="presParOf" srcId="{A58CD3B0-C162-44BD-8AE6-88CC10D81A14}" destId="{93B80216-8C72-49FC-A771-6135FD690DF0}" srcOrd="12" destOrd="0" presId="urn:microsoft.com/office/officeart/2005/8/layout/list1"/>
    <dgm:cxn modelId="{6C5FA9F4-9154-415F-971C-9DA61C807752}" type="presParOf" srcId="{93B80216-8C72-49FC-A771-6135FD690DF0}" destId="{832113C3-DFD6-4955-9F92-98F7E5327C4C}" srcOrd="0" destOrd="0" presId="urn:microsoft.com/office/officeart/2005/8/layout/list1"/>
    <dgm:cxn modelId="{41414EEE-CA2E-41B6-A9EA-D0B746446211}" type="presParOf" srcId="{93B80216-8C72-49FC-A771-6135FD690DF0}" destId="{BD9C922B-460D-4DA8-B9BC-7AC74A98F0E4}" srcOrd="1" destOrd="0" presId="urn:microsoft.com/office/officeart/2005/8/layout/list1"/>
    <dgm:cxn modelId="{89C4B11F-7B68-4396-A2F3-CFFF7BF707E8}" type="presParOf" srcId="{A58CD3B0-C162-44BD-8AE6-88CC10D81A14}" destId="{2E34B02E-82CE-4CA9-8385-01FF065DA818}" srcOrd="13" destOrd="0" presId="urn:microsoft.com/office/officeart/2005/8/layout/list1"/>
    <dgm:cxn modelId="{834C6725-3EB0-4A02-AFA7-78E2E679A8AD}" type="presParOf" srcId="{A58CD3B0-C162-44BD-8AE6-88CC10D81A14}" destId="{4FF3A81B-676C-49E3-8D9B-CF1006E00CA5}" srcOrd="14" destOrd="0" presId="urn:microsoft.com/office/officeart/2005/8/layout/list1"/>
  </dgm:cxnLst>
  <dgm:bg/>
  <dgm:whole/>
  <dgm:extLst>
    <a:ext uri="http://schemas.microsoft.com/office/drawing/2008/diagram">
      <dsp:dataModelExt xmlns:dsp="http://schemas.microsoft.com/office/drawing/2008/diagram" relId="rId11"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50235DCD-AA01-4411-99B8-8F0732D78DBC}">
      <dsp:nvSpPr>
        <dsp:cNvPr id="0" name=""/>
        <dsp:cNvSpPr/>
      </dsp:nvSpPr>
      <dsp:spPr>
        <a:xfrm>
          <a:off x="2150691" y="2457050"/>
          <a:ext cx="611297" cy="1164820"/>
        </a:xfrm>
        <a:custGeom>
          <a:avLst/>
          <a:gdLst/>
          <a:ahLst/>
          <a:cxnLst/>
          <a:rect l="0" t="0" r="0" b="0"/>
          <a:pathLst>
            <a:path>
              <a:moveTo>
                <a:pt x="0" y="0"/>
              </a:moveTo>
              <a:lnTo>
                <a:pt x="305648" y="0"/>
              </a:lnTo>
              <a:lnTo>
                <a:pt x="305648" y="1164820"/>
              </a:lnTo>
              <a:lnTo>
                <a:pt x="611297" y="1164820"/>
              </a:lnTo>
            </a:path>
          </a:pathLst>
        </a:custGeom>
        <a:noFill/>
        <a:ln w="9525" cap="flat" cmpd="sng" algn="ctr">
          <a:solidFill>
            <a:schemeClr val="accent1">
              <a:shade val="60000"/>
              <a:hueOff val="0"/>
              <a:satOff val="0"/>
              <a:lumOff val="0"/>
              <a:alphaOff val="0"/>
            </a:schemeClr>
          </a:solidFill>
          <a:prstDash val="solid"/>
        </a:ln>
        <a:effectLst>
          <a:glow rad="63500">
            <a:schemeClr val="accent1">
              <a:satMod val="175000"/>
              <a:alpha val="40000"/>
            </a:schemeClr>
          </a:glow>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vi-VN" sz="500" kern="1200">
            <a:solidFill>
              <a:schemeClr val="tx1"/>
            </a:solidFill>
          </a:endParaRPr>
        </a:p>
      </dsp:txBody>
      <dsp:txXfrm>
        <a:off x="2423453" y="3006573"/>
        <a:ext cx="65774" cy="65774"/>
      </dsp:txXfrm>
    </dsp:sp>
    <dsp:sp modelId="{6F507C8B-3414-484C-AA07-14CD939599F2}">
      <dsp:nvSpPr>
        <dsp:cNvPr id="0" name=""/>
        <dsp:cNvSpPr/>
      </dsp:nvSpPr>
      <dsp:spPr>
        <a:xfrm>
          <a:off x="2150691" y="2411330"/>
          <a:ext cx="611297" cy="91440"/>
        </a:xfrm>
        <a:custGeom>
          <a:avLst/>
          <a:gdLst/>
          <a:ahLst/>
          <a:cxnLst/>
          <a:rect l="0" t="0" r="0" b="0"/>
          <a:pathLst>
            <a:path>
              <a:moveTo>
                <a:pt x="0" y="45720"/>
              </a:moveTo>
              <a:lnTo>
                <a:pt x="611297" y="45720"/>
              </a:lnTo>
            </a:path>
          </a:pathLst>
        </a:custGeom>
        <a:noFill/>
        <a:ln w="9525" cap="flat" cmpd="sng" algn="ctr">
          <a:solidFill>
            <a:schemeClr val="accent1">
              <a:shade val="60000"/>
              <a:hueOff val="0"/>
              <a:satOff val="0"/>
              <a:lumOff val="0"/>
              <a:alphaOff val="0"/>
            </a:schemeClr>
          </a:solidFill>
          <a:prstDash val="solid"/>
        </a:ln>
        <a:effectLst>
          <a:glow rad="63500">
            <a:schemeClr val="accent1">
              <a:satMod val="175000"/>
              <a:alpha val="40000"/>
            </a:schemeClr>
          </a:glow>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vi-VN" sz="500" kern="1200">
            <a:solidFill>
              <a:schemeClr val="tx1"/>
            </a:solidFill>
          </a:endParaRPr>
        </a:p>
      </dsp:txBody>
      <dsp:txXfrm>
        <a:off x="2441058" y="2441768"/>
        <a:ext cx="30564" cy="30564"/>
      </dsp:txXfrm>
    </dsp:sp>
    <dsp:sp modelId="{B34EF15B-C63B-4BE4-9007-641C37611D82}">
      <dsp:nvSpPr>
        <dsp:cNvPr id="0" name=""/>
        <dsp:cNvSpPr/>
      </dsp:nvSpPr>
      <dsp:spPr>
        <a:xfrm>
          <a:off x="2150691" y="1292229"/>
          <a:ext cx="611297" cy="1164820"/>
        </a:xfrm>
        <a:custGeom>
          <a:avLst/>
          <a:gdLst/>
          <a:ahLst/>
          <a:cxnLst/>
          <a:rect l="0" t="0" r="0" b="0"/>
          <a:pathLst>
            <a:path>
              <a:moveTo>
                <a:pt x="0" y="1164820"/>
              </a:moveTo>
              <a:lnTo>
                <a:pt x="305648" y="1164820"/>
              </a:lnTo>
              <a:lnTo>
                <a:pt x="305648" y="0"/>
              </a:lnTo>
              <a:lnTo>
                <a:pt x="611297" y="0"/>
              </a:lnTo>
            </a:path>
          </a:pathLst>
        </a:custGeom>
        <a:noFill/>
        <a:ln w="9525" cap="flat" cmpd="sng" algn="ctr">
          <a:solidFill>
            <a:schemeClr val="accent1">
              <a:shade val="60000"/>
              <a:hueOff val="0"/>
              <a:satOff val="0"/>
              <a:lumOff val="0"/>
              <a:alphaOff val="0"/>
            </a:schemeClr>
          </a:solidFill>
          <a:prstDash val="solid"/>
        </a:ln>
        <a:effectLst>
          <a:glow rad="63500">
            <a:schemeClr val="accent1">
              <a:satMod val="175000"/>
              <a:alpha val="40000"/>
            </a:schemeClr>
          </a:glow>
        </a:effectLst>
      </dsp:spPr>
      <dsp:style>
        <a:lnRef idx="1">
          <a:scrgbClr r="0" g="0" b="0"/>
        </a:lnRef>
        <a:fillRef idx="0">
          <a:scrgbClr r="0" g="0" b="0"/>
        </a:fillRef>
        <a:effectRef idx="0">
          <a:scrgbClr r="0" g="0" b="0"/>
        </a:effectRef>
        <a:fontRef idx="minor"/>
      </dsp:style>
      <dsp:txBody>
        <a:bodyPr spcFirstLastPara="0" vert="horz" wrap="square" lIns="12700" tIns="0" rIns="12700" bIns="0" numCol="1" spcCol="1270" anchor="ctr" anchorCtr="0">
          <a:noAutofit/>
        </a:bodyPr>
        <a:lstStyle/>
        <a:p>
          <a:pPr marL="0" lvl="0" indent="0" algn="ctr" defTabSz="222250">
            <a:lnSpc>
              <a:spcPct val="90000"/>
            </a:lnSpc>
            <a:spcBef>
              <a:spcPct val="0"/>
            </a:spcBef>
            <a:spcAft>
              <a:spcPct val="35000"/>
            </a:spcAft>
            <a:buNone/>
          </a:pPr>
          <a:endParaRPr lang="vi-VN" sz="500" kern="1200">
            <a:solidFill>
              <a:schemeClr val="tx1"/>
            </a:solidFill>
          </a:endParaRPr>
        </a:p>
      </dsp:txBody>
      <dsp:txXfrm>
        <a:off x="2423453" y="1841753"/>
        <a:ext cx="65774" cy="65774"/>
      </dsp:txXfrm>
    </dsp:sp>
    <dsp:sp modelId="{AFA513DA-C6F4-4D85-BE2B-A01E415301A3}">
      <dsp:nvSpPr>
        <dsp:cNvPr id="0" name=""/>
        <dsp:cNvSpPr/>
      </dsp:nvSpPr>
      <dsp:spPr>
        <a:xfrm rot="16200000">
          <a:off x="277948" y="2158041"/>
          <a:ext cx="3147467" cy="598018"/>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glow rad="152400">
            <a:schemeClr val="accent1">
              <a:satMod val="175000"/>
              <a:alpha val="40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dirty="0">
              <a:solidFill>
                <a:schemeClr val="tx1"/>
              </a:solidFill>
            </a:rPr>
            <a:t> Phương án thực nghiệm</a:t>
          </a:r>
          <a:endParaRPr lang="vi-VN" sz="2000" kern="1200" dirty="0">
            <a:solidFill>
              <a:schemeClr val="tx1"/>
            </a:solidFill>
          </a:endParaRPr>
        </a:p>
      </dsp:txBody>
      <dsp:txXfrm>
        <a:off x="277948" y="2158041"/>
        <a:ext cx="3147467" cy="598018"/>
      </dsp:txXfrm>
    </dsp:sp>
    <dsp:sp modelId="{64E38ACD-4C4A-4979-A4ED-B872CF927A17}">
      <dsp:nvSpPr>
        <dsp:cNvPr id="0" name=""/>
        <dsp:cNvSpPr/>
      </dsp:nvSpPr>
      <dsp:spPr>
        <a:xfrm>
          <a:off x="2761989" y="826301"/>
          <a:ext cx="3056489" cy="931856"/>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glow rad="152400">
            <a:schemeClr val="accent1">
              <a:satMod val="175000"/>
              <a:alpha val="40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solidFill>
                <a:schemeClr val="tx1"/>
              </a:solidFill>
            </a:rPr>
            <a:t>Thử nghiệm chế độ tự động (Mode 0)</a:t>
          </a:r>
        </a:p>
      </dsp:txBody>
      <dsp:txXfrm>
        <a:off x="2761989" y="826301"/>
        <a:ext cx="3056489" cy="931856"/>
      </dsp:txXfrm>
    </dsp:sp>
    <dsp:sp modelId="{ACA80E70-183C-45C9-BA94-22DF7E9C9CC3}">
      <dsp:nvSpPr>
        <dsp:cNvPr id="0" name=""/>
        <dsp:cNvSpPr/>
      </dsp:nvSpPr>
      <dsp:spPr>
        <a:xfrm>
          <a:off x="2761989" y="1991122"/>
          <a:ext cx="3056489" cy="931856"/>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glow rad="203200">
            <a:schemeClr val="accent1">
              <a:satMod val="175000"/>
              <a:alpha val="40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solidFill>
                <a:schemeClr val="tx1"/>
              </a:solidFill>
            </a:rPr>
            <a:t>Thử nghiệm chế độ đặt thời gian thực (Mode 1)</a:t>
          </a:r>
          <a:endParaRPr lang="vi-VN" sz="2000" kern="1200" dirty="0">
            <a:solidFill>
              <a:schemeClr val="tx1"/>
            </a:solidFill>
          </a:endParaRPr>
        </a:p>
      </dsp:txBody>
      <dsp:txXfrm>
        <a:off x="2761989" y="1991122"/>
        <a:ext cx="3056489" cy="931856"/>
      </dsp:txXfrm>
    </dsp:sp>
    <dsp:sp modelId="{6053E7DA-AF57-4616-B68E-DDE4EC23DC99}">
      <dsp:nvSpPr>
        <dsp:cNvPr id="0" name=""/>
        <dsp:cNvSpPr/>
      </dsp:nvSpPr>
      <dsp:spPr>
        <a:xfrm>
          <a:off x="2761989" y="3155942"/>
          <a:ext cx="3056489" cy="931856"/>
        </a:xfrm>
        <a:prstGeom prst="rect">
          <a:avLst/>
        </a:prstGeom>
        <a:gradFill rotWithShape="0">
          <a:gsLst>
            <a:gs pos="0">
              <a:schemeClr val="accent1">
                <a:hueOff val="0"/>
                <a:satOff val="0"/>
                <a:lumOff val="0"/>
                <a:alphaOff val="0"/>
                <a:tint val="100000"/>
                <a:shade val="100000"/>
                <a:satMod val="130000"/>
              </a:schemeClr>
            </a:gs>
            <a:gs pos="100000">
              <a:schemeClr val="accent1">
                <a:hueOff val="0"/>
                <a:satOff val="0"/>
                <a:lumOff val="0"/>
                <a:alphaOff val="0"/>
                <a:tint val="50000"/>
                <a:shade val="100000"/>
                <a:satMod val="350000"/>
              </a:schemeClr>
            </a:gs>
          </a:gsLst>
          <a:lin ang="16200000" scaled="0"/>
        </a:gradFill>
        <a:ln>
          <a:noFill/>
        </a:ln>
        <a:effectLst>
          <a:glow rad="165100">
            <a:schemeClr val="accent1">
              <a:satMod val="175000"/>
              <a:alpha val="40000"/>
            </a:schemeClr>
          </a:glow>
        </a:effectLst>
      </dsp:spPr>
      <dsp:style>
        <a:lnRef idx="0">
          <a:scrgbClr r="0" g="0" b="0"/>
        </a:lnRef>
        <a:fillRef idx="3">
          <a:scrgbClr r="0" g="0" b="0"/>
        </a:fillRef>
        <a:effectRef idx="2">
          <a:scrgbClr r="0" g="0" b="0"/>
        </a:effectRef>
        <a:fontRef idx="minor">
          <a:schemeClr val="lt1"/>
        </a:fontRef>
      </dsp:style>
      <dsp:txBody>
        <a:bodyPr spcFirstLastPara="0" vert="horz" wrap="square" lIns="12700" tIns="12700" rIns="12700" bIns="12700" numCol="1" spcCol="1270" anchor="ctr" anchorCtr="0">
          <a:noAutofit/>
        </a:bodyPr>
        <a:lstStyle/>
        <a:p>
          <a:pPr marL="0" lvl="0" indent="0" algn="ctr" defTabSz="889000">
            <a:lnSpc>
              <a:spcPct val="90000"/>
            </a:lnSpc>
            <a:spcBef>
              <a:spcPct val="0"/>
            </a:spcBef>
            <a:spcAft>
              <a:spcPct val="35000"/>
            </a:spcAft>
            <a:buNone/>
          </a:pPr>
          <a:r>
            <a:rPr lang="en-US" sz="2000" kern="1200">
              <a:solidFill>
                <a:schemeClr val="tx1"/>
              </a:solidFill>
            </a:rPr>
            <a:t>Kiểm tra xem LCD hiển thị trực quan (chữ, số) và các nút nhấn có hoạt động ổn định  </a:t>
          </a:r>
          <a:endParaRPr lang="vi-VN" sz="2000" kern="1200" dirty="0">
            <a:solidFill>
              <a:schemeClr val="tx1"/>
            </a:solidFill>
          </a:endParaRPr>
        </a:p>
      </dsp:txBody>
      <dsp:txXfrm>
        <a:off x="2761989" y="3155942"/>
        <a:ext cx="3056489" cy="931856"/>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4E44C466-DF43-43A9-943A-700B415AEDD1}">
      <dsp:nvSpPr>
        <dsp:cNvPr id="0" name=""/>
        <dsp:cNvSpPr/>
      </dsp:nvSpPr>
      <dsp:spPr>
        <a:xfrm>
          <a:off x="0" y="616258"/>
          <a:ext cx="5095848" cy="277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E0719E8-2D59-4954-A602-05A5B3ECBBCD}">
      <dsp:nvSpPr>
        <dsp:cNvPr id="0" name=""/>
        <dsp:cNvSpPr/>
      </dsp:nvSpPr>
      <dsp:spPr>
        <a:xfrm>
          <a:off x="243849" y="211884"/>
          <a:ext cx="4851998" cy="7146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828" tIns="0" rIns="134828" bIns="0" numCol="1" spcCol="1270" anchor="ctr" anchorCtr="0">
          <a:noAutofit/>
        </a:bodyPr>
        <a:lstStyle/>
        <a:p>
          <a:pPr marL="0" lvl="0" indent="0" algn="l" defTabSz="800100">
            <a:lnSpc>
              <a:spcPct val="90000"/>
            </a:lnSpc>
            <a:spcBef>
              <a:spcPct val="0"/>
            </a:spcBef>
            <a:spcAft>
              <a:spcPct val="35000"/>
            </a:spcAft>
            <a:buNone/>
          </a:pPr>
          <a:r>
            <a:rPr lang="en-US" sz="1800" kern="1200"/>
            <a:t>Kiểm soát thông minh và giám sát hệ thống từ trung tâm.</a:t>
          </a:r>
        </a:p>
      </dsp:txBody>
      <dsp:txXfrm>
        <a:off x="278735" y="246770"/>
        <a:ext cx="4782226" cy="644878"/>
      </dsp:txXfrm>
    </dsp:sp>
    <dsp:sp modelId="{7F6915E8-0BC8-4AE3-894A-17894546CD7B}">
      <dsp:nvSpPr>
        <dsp:cNvPr id="0" name=""/>
        <dsp:cNvSpPr/>
      </dsp:nvSpPr>
      <dsp:spPr>
        <a:xfrm>
          <a:off x="0" y="1505148"/>
          <a:ext cx="5095848" cy="277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2354D42B-D295-492E-ADD5-FDEB3BDA2B94}">
      <dsp:nvSpPr>
        <dsp:cNvPr id="0" name=""/>
        <dsp:cNvSpPr/>
      </dsp:nvSpPr>
      <dsp:spPr>
        <a:xfrm>
          <a:off x="243849" y="1100774"/>
          <a:ext cx="4851998" cy="7146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828" tIns="0" rIns="134828" bIns="0" numCol="1" spcCol="1270" anchor="ctr" anchorCtr="0">
          <a:noAutofit/>
        </a:bodyPr>
        <a:lstStyle/>
        <a:p>
          <a:pPr marL="0" lvl="0" indent="0" algn="l" defTabSz="800100">
            <a:lnSpc>
              <a:spcPct val="90000"/>
            </a:lnSpc>
            <a:spcBef>
              <a:spcPct val="0"/>
            </a:spcBef>
            <a:spcAft>
              <a:spcPct val="35000"/>
            </a:spcAft>
            <a:buNone/>
          </a:pPr>
          <a:r>
            <a:rPr lang="en-US" sz="1800" kern="1200"/>
            <a:t>Sử dụng để đóng cắt nguồn điện theo tuyến chiếu sáng.</a:t>
          </a:r>
        </a:p>
      </dsp:txBody>
      <dsp:txXfrm>
        <a:off x="278735" y="1135660"/>
        <a:ext cx="4782226" cy="644878"/>
      </dsp:txXfrm>
    </dsp:sp>
    <dsp:sp modelId="{4B139D49-F2E1-4C1E-8B17-8030B6261124}">
      <dsp:nvSpPr>
        <dsp:cNvPr id="0" name=""/>
        <dsp:cNvSpPr/>
      </dsp:nvSpPr>
      <dsp:spPr>
        <a:xfrm>
          <a:off x="0" y="2394038"/>
          <a:ext cx="5095848" cy="277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ED3990D0-F92D-4D14-A659-7132E56157F9}">
      <dsp:nvSpPr>
        <dsp:cNvPr id="0" name=""/>
        <dsp:cNvSpPr/>
      </dsp:nvSpPr>
      <dsp:spPr>
        <a:xfrm>
          <a:off x="243849" y="1989664"/>
          <a:ext cx="4851998" cy="7146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828" tIns="0" rIns="134828" bIns="0" numCol="1" spcCol="1270" anchor="ctr" anchorCtr="0">
          <a:noAutofit/>
        </a:bodyPr>
        <a:lstStyle/>
        <a:p>
          <a:pPr marL="0" lvl="0" indent="0" algn="l" defTabSz="800100">
            <a:lnSpc>
              <a:spcPct val="90000"/>
            </a:lnSpc>
            <a:spcBef>
              <a:spcPct val="0"/>
            </a:spcBef>
            <a:spcAft>
              <a:spcPct val="35000"/>
            </a:spcAft>
            <a:buNone/>
          </a:pPr>
          <a:r>
            <a:rPr lang="en-US" sz="1800" kern="1200"/>
            <a:t>Phần mềm quản lý thể hiện dưới dạng bản đồ GPS. Xác định vị trí thiết bị dựa trên bản đồ trực tuyến.</a:t>
          </a:r>
        </a:p>
      </dsp:txBody>
      <dsp:txXfrm>
        <a:off x="278735" y="2024550"/>
        <a:ext cx="4782226" cy="644878"/>
      </dsp:txXfrm>
    </dsp:sp>
    <dsp:sp modelId="{4FF3A81B-676C-49E3-8D9B-CF1006E00CA5}">
      <dsp:nvSpPr>
        <dsp:cNvPr id="0" name=""/>
        <dsp:cNvSpPr/>
      </dsp:nvSpPr>
      <dsp:spPr>
        <a:xfrm>
          <a:off x="0" y="3282929"/>
          <a:ext cx="5095848" cy="277200"/>
        </a:xfrm>
        <a:prstGeom prst="rect">
          <a:avLst/>
        </a:prstGeom>
        <a:solidFill>
          <a:schemeClr val="lt1">
            <a:alpha val="90000"/>
            <a:hueOff val="0"/>
            <a:satOff val="0"/>
            <a:lumOff val="0"/>
            <a:alphaOff val="0"/>
          </a:schemeClr>
        </a:solidFill>
        <a:ln w="25400" cap="flat" cmpd="sng" algn="ctr">
          <a:solidFill>
            <a:schemeClr val="accent1">
              <a:hueOff val="0"/>
              <a:satOff val="0"/>
              <a:lumOff val="0"/>
              <a:alphaOff val="0"/>
            </a:schemeClr>
          </a:solidFill>
          <a:prstDash val="solid"/>
        </a:ln>
        <a:effectLst/>
      </dsp:spPr>
      <dsp:style>
        <a:lnRef idx="2">
          <a:scrgbClr r="0" g="0" b="0"/>
        </a:lnRef>
        <a:fillRef idx="1">
          <a:scrgbClr r="0" g="0" b="0"/>
        </a:fillRef>
        <a:effectRef idx="0">
          <a:scrgbClr r="0" g="0" b="0"/>
        </a:effectRef>
        <a:fontRef idx="minor"/>
      </dsp:style>
    </dsp:sp>
    <dsp:sp modelId="{BD9C922B-460D-4DA8-B9BC-7AC74A98F0E4}">
      <dsp:nvSpPr>
        <dsp:cNvPr id="0" name=""/>
        <dsp:cNvSpPr/>
      </dsp:nvSpPr>
      <dsp:spPr>
        <a:xfrm>
          <a:off x="243849" y="2878555"/>
          <a:ext cx="4851998" cy="714650"/>
        </a:xfrm>
        <a:prstGeom prst="roundRect">
          <a:avLst/>
        </a:prstGeom>
        <a:solidFill>
          <a:schemeClr val="accent1">
            <a:hueOff val="0"/>
            <a:satOff val="0"/>
            <a:lumOff val="0"/>
            <a:alphaOff val="0"/>
          </a:schemeClr>
        </a:solidFill>
        <a:ln w="25400" cap="flat" cmpd="sng" algn="ctr">
          <a:solidFill>
            <a:schemeClr val="lt1">
              <a:hueOff val="0"/>
              <a:satOff val="0"/>
              <a:lumOff val="0"/>
              <a:alphaOff val="0"/>
            </a:schemeClr>
          </a:solidFill>
          <a:prstDash val="solid"/>
        </a:ln>
        <a:effectLst/>
      </dsp:spPr>
      <dsp:style>
        <a:lnRef idx="2">
          <a:scrgbClr r="0" g="0" b="0"/>
        </a:lnRef>
        <a:fillRef idx="1">
          <a:scrgbClr r="0" g="0" b="0"/>
        </a:fillRef>
        <a:effectRef idx="0">
          <a:scrgbClr r="0" g="0" b="0"/>
        </a:effectRef>
        <a:fontRef idx="minor">
          <a:schemeClr val="lt1"/>
        </a:fontRef>
      </dsp:style>
      <dsp:txBody>
        <a:bodyPr spcFirstLastPara="0" vert="horz" wrap="square" lIns="134828" tIns="0" rIns="134828" bIns="0" numCol="1" spcCol="1270" anchor="ctr" anchorCtr="0">
          <a:noAutofit/>
        </a:bodyPr>
        <a:lstStyle/>
        <a:p>
          <a:pPr marL="0" lvl="0" indent="0" algn="l" defTabSz="800100">
            <a:lnSpc>
              <a:spcPct val="90000"/>
            </a:lnSpc>
            <a:spcBef>
              <a:spcPct val="0"/>
            </a:spcBef>
            <a:spcAft>
              <a:spcPct val="35000"/>
            </a:spcAft>
            <a:buNone/>
          </a:pPr>
          <a:r>
            <a:rPr lang="en-US" sz="1800" kern="1200"/>
            <a:t>Liên lạc giữa trung tâm điều hành và các thiết bị đầu cuối điều khiển bộ đèn thông qua hạ tầng viễn thông tại địa phương.</a:t>
          </a:r>
        </a:p>
      </dsp:txBody>
      <dsp:txXfrm>
        <a:off x="278735" y="2913441"/>
        <a:ext cx="4782226" cy="644878"/>
      </dsp:txXfrm>
    </dsp:sp>
  </dsp:spTree>
</dsp:drawing>
</file>

<file path=ppt/diagrams/layout1.xml><?xml version="1.0" encoding="utf-8"?>
<dgm:layoutDef xmlns:dgm="http://schemas.openxmlformats.org/drawingml/2006/diagram" xmlns:a="http://schemas.openxmlformats.org/drawingml/2006/main" uniqueId="urn:microsoft.com/office/officeart/2008/layout/HorizontalMultiLevelHierarchy">
  <dgm:title val=""/>
  <dgm:desc val=""/>
  <dgm:catLst>
    <dgm:cat type="hierarchy" pri="4600"/>
  </dgm:catLst>
  <dgm:samp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sampData>
  <dgm:styleData>
    <dgm:dataModel>
      <dgm:ptLst>
        <dgm:pt modelId="0" type="doc"/>
        <dgm:pt modelId="1">
          <dgm:prSet phldr="1"/>
        </dgm:pt>
        <dgm:pt modelId="11">
          <dgm:prSet phldr="1"/>
        </dgm:pt>
        <dgm:pt modelId="12">
          <dgm:prSet phldr="1"/>
        </dgm:pt>
      </dgm:ptLst>
      <dgm:cxnLst>
        <dgm:cxn modelId="2" srcId="0" destId="1" srcOrd="0" destOrd="0"/>
        <dgm:cxn modelId="3" srcId="1" destId="11" srcOrd="0" destOrd="0"/>
        <dgm:cxn modelId="4" srcId="1" destId="12" srcOrd="1" destOrd="0"/>
      </dgm:cxnLst>
      <dgm:bg/>
      <dgm:whole/>
    </dgm:dataModel>
  </dgm:styleData>
  <dgm:clrData>
    <dgm:dataModel>
      <dgm:ptLst>
        <dgm:pt modelId="0" type="doc"/>
        <dgm:pt modelId="1">
          <dgm:prSet phldr="1"/>
        </dgm:pt>
        <dgm:pt modelId="11">
          <dgm:prSet phldr="1"/>
        </dgm:pt>
        <dgm:pt modelId="12">
          <dgm:prSet phldr="1"/>
        </dgm:pt>
        <dgm:pt modelId="13">
          <dgm:prSet phldr="1"/>
        </dgm:pt>
      </dgm:ptLst>
      <dgm:cxnLst>
        <dgm:cxn modelId="2" srcId="0" destId="1" srcOrd="0" destOrd="0"/>
        <dgm:cxn modelId="3" srcId="1" destId="11" srcOrd="0" destOrd="0"/>
        <dgm:cxn modelId="4" srcId="1" destId="12" srcOrd="1" destOrd="0"/>
        <dgm:cxn modelId="5" srcId="1" destId="13" srcOrd="2" destOrd="0"/>
      </dgm:cxnLst>
      <dgm:bg/>
      <dgm:whole/>
    </dgm:dataModel>
  </dgm:clrData>
  <dgm:layoutNode name="Name0">
    <dgm:varLst>
      <dgm:chPref val="1"/>
      <dgm:dir/>
      <dgm:animOne val="branch"/>
      <dgm:animLvl val="lvl"/>
      <dgm:resizeHandles val="exact"/>
    </dgm:varLst>
    <dgm:choose name="Name1">
      <dgm:if name="Name2" func="var" arg="dir" op="equ" val="norm">
        <dgm:alg type="hierChild">
          <dgm:param type="linDir" val="fromT"/>
          <dgm:param type="chAlign" val="l"/>
        </dgm:alg>
      </dgm:if>
      <dgm:else name="Name3">
        <dgm:alg type="hierChild">
          <dgm:param type="linDir" val="fromT"/>
          <dgm:param type="chAlign" val="r"/>
        </dgm:alg>
      </dgm:else>
    </dgm:choose>
    <dgm:shape xmlns:r="http://schemas.openxmlformats.org/officeDocument/2006/relationships" r:blip="">
      <dgm:adjLst/>
    </dgm:shape>
    <dgm:presOf/>
    <dgm:constrLst>
      <dgm:constr type="h" for="des" forName="LevelOneTextNode" refType="h"/>
      <dgm:constr type="w" for="des" forName="LevelOneTextNode" refType="h" refFor="des" refForName="LevelOneTextNode" fact="0.19"/>
      <dgm:constr type="h" for="des" forName="LevelTwoTextNode" refType="w" refFor="des" refForName="LevelOneTextNode"/>
      <dgm:constr type="w" for="des" forName="LevelTwoTextNode" refType="h" refFor="des" refForName="LevelTwoTextNode" fact="3.28"/>
      <dgm:constr type="sibSp" refType="h" refFor="des" refForName="LevelTwoTextNode" op="equ" fact="0.25"/>
      <dgm:constr type="sibSp" for="des" forName="level2hierChild" refType="h" refFor="des" refForName="LevelTwoTextNode" op="equ" fact="0.25"/>
      <dgm:constr type="sibSp" for="des" forName="level3hierChild" refType="h" refFor="des" refForName="LevelTwoTextNode" op="equ" fact="0.25"/>
      <dgm:constr type="sp" for="des" forName="root1" refType="w" refFor="des" refForName="LevelTwoTextNode" fact="0.2"/>
      <dgm:constr type="sp" for="des" forName="root2" refType="sp" refFor="des" refForName="root1" op="equ"/>
      <dgm:constr type="primFontSz" for="des" forName="LevelOneTextNode" op="equ" val="65"/>
      <dgm:constr type="primFontSz" for="des" forName="LevelTwoTextNode" op="equ" val="65"/>
      <dgm:constr type="primFontSz" for="des" forName="LevelTwoTextNode" refType="primFontSz" refFor="des" refForName="LevelOneTextNode" op="lte"/>
      <dgm:constr type="primFontSz" for="des" forName="connTx" op="equ" val="50"/>
      <dgm:constr type="primFontSz" for="des" forName="connTx" refType="primFontSz" refFor="des" refForName="LevelOneTextNode" op="lte" fact="0.78"/>
    </dgm:constrLst>
    <dgm:forEach name="Name4" axis="ch">
      <dgm:forEach name="Name5" axis="self" ptType="node">
        <dgm:layoutNode name="root1">
          <dgm:choose name="Name6">
            <dgm:if name="Name7" func="var" arg="dir" op="equ" val="norm">
              <dgm:alg type="hierRoot">
                <dgm:param type="hierAlign" val="lCtrCh"/>
              </dgm:alg>
            </dgm:if>
            <dgm:else name="Name8">
              <dgm:alg type="hierRoot">
                <dgm:param type="hierAlign" val="rCtrCh"/>
              </dgm:alg>
            </dgm:else>
          </dgm:choose>
          <dgm:shape xmlns:r="http://schemas.openxmlformats.org/officeDocument/2006/relationships" r:blip="">
            <dgm:adjLst/>
          </dgm:shape>
          <dgm:presOf/>
          <dgm:layoutNode name="LevelOneTextNode" styleLbl="node0">
            <dgm:varLst>
              <dgm:chPref val="3"/>
            </dgm:varLst>
            <dgm:alg type="tx">
              <dgm:param type="autoTxRot" val="grav"/>
            </dgm:alg>
            <dgm:choose name="Name9">
              <dgm:if name="Name10" func="var" arg="dir" op="equ" val="norm">
                <dgm:shape xmlns:r="http://schemas.openxmlformats.org/officeDocument/2006/relationships" rot="270" type="rect" r:blip="">
                  <dgm:adjLst/>
                </dgm:shape>
              </dgm:if>
              <dgm:else name="Name11">
                <dgm:shape xmlns:r="http://schemas.openxmlformats.org/officeDocument/2006/relationships" rot="90" type="rect" r:blip="">
                  <dgm:adjLst/>
                </dgm:shape>
              </dgm:else>
            </dgm:choos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2hierChild">
            <dgm:choose name="Name12">
              <dgm:if name="Name13" func="var" arg="dir" op="equ" val="norm">
                <dgm:alg type="hierChild">
                  <dgm:param type="linDir" val="fromT"/>
                  <dgm:param type="chAlign" val="l"/>
                </dgm:alg>
              </dgm:if>
              <dgm:else name="Name14">
                <dgm:alg type="hierChild">
                  <dgm:param type="linDir" val="fromT"/>
                  <dgm:param type="chAlign" val="r"/>
                </dgm:alg>
              </dgm:else>
            </dgm:choose>
            <dgm:shape xmlns:r="http://schemas.openxmlformats.org/officeDocument/2006/relationships" r:blip="">
              <dgm:adjLst/>
            </dgm:shape>
            <dgm:presOf/>
            <dgm:forEach name="repeat" axis="ch">
              <dgm:forEach name="Name15" axis="self" ptType="parTrans" cnt="1">
                <dgm:layoutNode name="conn2-1">
                  <dgm:choose name="Name16">
                    <dgm:if name="Name17" func="var" arg="dir" op="equ" val="norm">
                      <dgm:alg type="conn">
                        <dgm:param type="dim" val="1D"/>
                        <dgm:param type="begPts" val="midR"/>
                        <dgm:param type="endPts" val="midL"/>
                        <dgm:param type="endSty" val="noArr"/>
                        <dgm:param type="connRout" val="bend"/>
                      </dgm:alg>
                    </dgm:if>
                    <dgm:else name="Name18">
                      <dgm:alg type="conn">
                        <dgm:param type="dim" val="1D"/>
                        <dgm:param type="begPts" val="midL"/>
                        <dgm:param type="endPts" val="midR"/>
                        <dgm:param type="endSty" val="noArr"/>
                        <dgm:param type="connRout" val="bend"/>
                      </dgm:alg>
                    </dgm:else>
                  </dgm:choose>
                  <dgm:shape xmlns:r="http://schemas.openxmlformats.org/officeDocument/2006/relationships" type="conn" r:blip="" zOrderOff="-99999">
                    <dgm:adjLst/>
                  </dgm:shape>
                  <dgm:presOf axis="self"/>
                  <dgm:constrLst>
                    <dgm:constr type="w" val="1"/>
                    <dgm:constr type="h" val="5"/>
                    <dgm:constr type="connDist"/>
                    <dgm:constr type="begPad"/>
                    <dgm:constr type="endPad"/>
                    <dgm:constr type="userA" for="ch" refType="connDist"/>
                  </dgm:constrLst>
                  <dgm:layoutNode name="connTx">
                    <dgm:alg type="tx">
                      <dgm:param type="autoTxRot" val="grav"/>
                    </dgm:alg>
                    <dgm:shape xmlns:r="http://schemas.openxmlformats.org/officeDocument/2006/relationships" type="rect" r:blip="" hideGeom="1">
                      <dgm:adjLst/>
                    </dgm:shape>
                    <dgm:presOf axis="self"/>
                    <dgm:constrLst>
                      <dgm:constr type="userA"/>
                      <dgm:constr type="w" refType="userA" fact="0.05"/>
                      <dgm:constr type="h" refType="userA" fact="0.05"/>
                      <dgm:constr type="lMarg" val="1"/>
                      <dgm:constr type="rMarg" val="1"/>
                      <dgm:constr type="tMarg"/>
                      <dgm:constr type="bMarg"/>
                    </dgm:constrLst>
                    <dgm:ruleLst>
                      <dgm:rule type="h" val="NaN" fact="0.25" max="NaN"/>
                      <dgm:rule type="w" val="NaN" fact="0.8" max="NaN"/>
                      <dgm:rule type="primFontSz" val="5" fact="NaN" max="NaN"/>
                    </dgm:ruleLst>
                  </dgm:layoutNode>
                </dgm:layoutNode>
              </dgm:forEach>
              <dgm:forEach name="Name19" axis="self" ptType="node">
                <dgm:layoutNode name="root2">
                  <dgm:choose name="Name20">
                    <dgm:if name="Name21" func="var" arg="dir" op="equ" val="norm">
                      <dgm:alg type="hierRoot">
                        <dgm:param type="hierAlign" val="lCtrCh"/>
                      </dgm:alg>
                    </dgm:if>
                    <dgm:else name="Name22">
                      <dgm:alg type="hierRoot">
                        <dgm:param type="hierAlign" val="rCtrCh"/>
                      </dgm:alg>
                    </dgm:else>
                  </dgm:choose>
                  <dgm:shape xmlns:r="http://schemas.openxmlformats.org/officeDocument/2006/relationships" r:blip="">
                    <dgm:adjLst/>
                  </dgm:shape>
                  <dgm:presOf/>
                  <dgm:layoutNode name="LevelTwoTextNode">
                    <dgm:varLst>
                      <dgm:chPref val="3"/>
                    </dgm:varLst>
                    <dgm:alg type="tx"/>
                    <dgm:shape xmlns:r="http://schemas.openxmlformats.org/officeDocument/2006/relationships" type="rect" r:blip="">
                      <dgm:adjLst/>
                    </dgm:shape>
                    <dgm:presOf axis="self"/>
                    <dgm:constrLst>
                      <dgm:constr type="tMarg" refType="primFontSz" fact="0.05"/>
                      <dgm:constr type="bMarg" refType="primFontSz" fact="0.05"/>
                      <dgm:constr type="lMarg" refType="primFontSz" fact="0.05"/>
                      <dgm:constr type="rMarg" refType="primFontSz" fact="0.05"/>
                    </dgm:constrLst>
                    <dgm:ruleLst>
                      <dgm:rule type="primFontSz" val="2" fact="NaN" max="NaN"/>
                    </dgm:ruleLst>
                  </dgm:layoutNode>
                  <dgm:layoutNode name="level3hierChild">
                    <dgm:choose name="Name23">
                      <dgm:if name="Name24" func="var" arg="dir" op="equ" val="norm">
                        <dgm:alg type="hierChild">
                          <dgm:param type="linDir" val="fromT"/>
                          <dgm:param type="chAlign" val="l"/>
                        </dgm:alg>
                      </dgm:if>
                      <dgm:else name="Name25">
                        <dgm:alg type="hierChild">
                          <dgm:param type="linDir" val="fromT"/>
                          <dgm:param type="chAlign" val="r"/>
                        </dgm:alg>
                      </dgm:else>
                    </dgm:choose>
                    <dgm:shape xmlns:r="http://schemas.openxmlformats.org/officeDocument/2006/relationships" r:blip="">
                      <dgm:adjLst/>
                    </dgm:shape>
                    <dgm:presOf/>
                    <dgm:forEach name="Name26" ref="repeat"/>
                  </dgm:layoutNode>
                </dgm:layoutNode>
              </dgm:forEach>
            </dgm:forEach>
          </dgm:layoutNode>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list1">
  <dgm:title val=""/>
  <dgm:desc val=""/>
  <dgm:catLst>
    <dgm:cat type="list" pri="4000"/>
  </dgm:catLst>
  <dgm:sampData>
    <dgm:dataModel>
      <dgm:ptLst>
        <dgm:pt modelId="0" type="doc"/>
        <dgm:pt modelId="1">
          <dgm:prSet phldr="1"/>
        </dgm:pt>
        <dgm:pt modelId="2">
          <dgm:prSet phldr="1"/>
        </dgm:pt>
        <dgm:pt modelId="3">
          <dgm:prSet phldr="1"/>
        </dgm:pt>
      </dgm:ptLst>
      <dgm:cxnLst>
        <dgm:cxn modelId="4" srcId="0" destId="1" srcOrd="0" destOrd="0"/>
        <dgm:cxn modelId="5" srcId="0" destId="2" srcOrd="1" destOrd="0"/>
        <dgm:cxn modelId="6" srcId="0" destId="3" srcOrd="2" destOrd="0"/>
      </dgm:cxnLst>
      <dgm:bg/>
      <dgm:whole/>
    </dgm:dataModel>
  </dgm:sampData>
  <dgm:styleData>
    <dgm:dataModel>
      <dgm:ptLst>
        <dgm:pt modelId="0" type="doc"/>
        <dgm:pt modelId="1"/>
        <dgm:pt modelId="2"/>
      </dgm:ptLst>
      <dgm:cxnLst>
        <dgm:cxn modelId="4" srcId="0" destId="1" srcOrd="0" destOrd="0"/>
        <dgm:cxn modelId="5" srcId="0" destId="2" srcOrd="1" destOrd="0"/>
      </dgm:cxnLst>
      <dgm:bg/>
      <dgm:whole/>
    </dgm:dataModel>
  </dgm:styleData>
  <dgm:clrData>
    <dgm:dataModel>
      <dgm:ptLst>
        <dgm:pt modelId="0" type="doc"/>
        <dgm:pt modelId="1"/>
        <dgm:pt modelId="2"/>
        <dgm:pt modelId="3"/>
        <dgm:pt modelId="4"/>
      </dgm:ptLst>
      <dgm:cxnLst>
        <dgm:cxn modelId="5" srcId="0" destId="1" srcOrd="0" destOrd="0"/>
        <dgm:cxn modelId="6" srcId="0" destId="2" srcOrd="1" destOrd="0"/>
        <dgm:cxn modelId="7" srcId="0" destId="3" srcOrd="2" destOrd="0"/>
        <dgm:cxn modelId="8" srcId="0" destId="4" srcOrd="3" destOrd="0"/>
      </dgm:cxnLst>
      <dgm:bg/>
      <dgm:whole/>
    </dgm:dataModel>
  </dgm:clrData>
  <dgm:layoutNode name="linear">
    <dgm:varLst>
      <dgm:dir/>
      <dgm:animLvl val="lvl"/>
      <dgm:resizeHandles val="exact"/>
    </dgm:varLst>
    <dgm:choose name="Name0">
      <dgm:if name="Name1" func="var" arg="dir" op="equ" val="norm">
        <dgm:alg type="lin">
          <dgm:param type="linDir" val="fromT"/>
          <dgm:param type="vertAlign" val="mid"/>
          <dgm:param type="horzAlign" val="l"/>
          <dgm:param type="nodeHorzAlign" val="l"/>
        </dgm:alg>
      </dgm:if>
      <dgm:else name="Name2">
        <dgm:alg type="lin">
          <dgm:param type="linDir" val="fromT"/>
          <dgm:param type="vertAlign" val="mid"/>
          <dgm:param type="horzAlign" val="r"/>
          <dgm:param type="nodeHorzAlign" val="r"/>
        </dgm:alg>
      </dgm:else>
    </dgm:choose>
    <dgm:shape xmlns:r="http://schemas.openxmlformats.org/officeDocument/2006/relationships" r:blip="">
      <dgm:adjLst/>
    </dgm:shape>
    <dgm:presOf/>
    <dgm:constrLst>
      <dgm:constr type="w" for="ch" forName="parentLin" refType="w"/>
      <dgm:constr type="h" for="ch" forName="parentLin" val="INF"/>
      <dgm:constr type="w" for="des" forName="parentLeftMargin" refType="w" fact="0.05"/>
      <dgm:constr type="w" for="des" forName="parentText" refType="w" fact="0.7"/>
      <dgm:constr type="h" for="des" forName="parentText" refType="primFontSz" refFor="des" refForName="parentText" fact="0.82"/>
      <dgm:constr type="h" for="ch" forName="negativeSpace" refType="primFontSz" refFor="des" refForName="parentText" fact="-0.41"/>
      <dgm:constr type="h" for="ch" forName="negativeSpace" refType="h" refFor="des" refForName="parentText" op="lte" fact="-0.82"/>
      <dgm:constr type="h" for="ch" forName="negativeSpace" refType="h" refFor="des" refForName="parentText" op="gte" fact="-0.82"/>
      <dgm:constr type="w" for="ch" forName="childText" refType="w"/>
      <dgm:constr type="h" for="ch" forName="childText" refType="primFontSz" refFor="des" refForName="parentText" fact="0.7"/>
      <dgm:constr type="primFontSz" for="des" forName="parentText" val="65"/>
      <dgm:constr type="primFontSz" for="ch" forName="childText" refType="primFontSz" refFor="des" refForName="parentText"/>
      <dgm:constr type="tMarg" for="ch" forName="childText" refType="primFontSz" refFor="des" refForName="parentText" fact="1.64"/>
      <dgm:constr type="tMarg" for="ch" forName="childText" refType="h" refFor="des" refForName="parentText" op="lte" fact="3.28"/>
      <dgm:constr type="tMarg" for="ch" forName="childText" refType="h" refFor="des" refForName="parentText" op="gte" fact="3.28"/>
      <dgm:constr type="lMarg" for="ch" forName="childText" refType="w" fact="0.22"/>
      <dgm:constr type="rMarg" for="ch" forName="childText" refType="lMarg" refFor="ch" refForName="childText"/>
      <dgm:constr type="lMarg" for="des" forName="parentText" refType="w" fact="0.075"/>
      <dgm:constr type="rMarg" for="des" forName="parentText" refType="lMarg" refFor="des" refForName="parentText"/>
      <dgm:constr type="h" for="ch" forName="spaceBetweenRectangles" refType="primFontSz" refFor="des" refForName="parentText" fact="0.15"/>
    </dgm:constrLst>
    <dgm:ruleLst>
      <dgm:rule type="primFontSz" for="des" forName="parentText" val="5" fact="NaN" max="NaN"/>
    </dgm:ruleLst>
    <dgm:forEach name="Name3" axis="ch" ptType="node">
      <dgm:layoutNode name="parentLin">
        <dgm:choose name="Name4">
          <dgm:if name="Name5" func="var" arg="dir" op="equ" val="norm">
            <dgm:alg type="lin">
              <dgm:param type="linDir" val="fromL"/>
              <dgm:param type="horzAlign" val="l"/>
              <dgm:param type="nodeHorzAlign" val="l"/>
            </dgm:alg>
          </dgm:if>
          <dgm:else name="Name6">
            <dgm:alg type="lin">
              <dgm:param type="linDir" val="fromR"/>
              <dgm:param type="horzAlign" val="r"/>
              <dgm:param type="nodeHorzAlign" val="r"/>
            </dgm:alg>
          </dgm:else>
        </dgm:choose>
        <dgm:shape xmlns:r="http://schemas.openxmlformats.org/officeDocument/2006/relationships" r:blip="">
          <dgm:adjLst/>
        </dgm:shape>
        <dgm:presOf/>
        <dgm:constrLst/>
        <dgm:ruleLst/>
        <dgm:layoutNode name="parentLeftMargin">
          <dgm:alg type="sp"/>
          <dgm:shape xmlns:r="http://schemas.openxmlformats.org/officeDocument/2006/relationships" type="rect" r:blip="" hideGeom="1">
            <dgm:adjLst/>
          </dgm:shape>
          <dgm:presOf axis="self"/>
          <dgm:constrLst>
            <dgm:constr type="h"/>
          </dgm:constrLst>
          <dgm:ruleLst/>
        </dgm:layoutNode>
        <dgm:layoutNode name="parentText" styleLbl="node1">
          <dgm:varLst>
            <dgm:chMax val="0"/>
            <dgm:bulletEnabled val="1"/>
          </dgm:varLst>
          <dgm:choose name="Name7">
            <dgm:if name="Name8" func="var" arg="dir" op="equ" val="norm">
              <dgm:alg type="tx">
                <dgm:param type="parTxLTRAlign" val="l"/>
                <dgm:param type="parTxRTLAlign" val="l"/>
              </dgm:alg>
            </dgm:if>
            <dgm:else name="Name9">
              <dgm:alg type="tx">
                <dgm:param type="parTxLTRAlign" val="r"/>
                <dgm:param type="parTxRTLAlign" val="r"/>
              </dgm:alg>
            </dgm:else>
          </dgm:choose>
          <dgm:shape xmlns:r="http://schemas.openxmlformats.org/officeDocument/2006/relationships" type="roundRect" r:blip="">
            <dgm:adjLst/>
          </dgm:shape>
          <dgm:presOf axis="self" ptType="node"/>
          <dgm:constrLst>
            <dgm:constr type="tMarg"/>
            <dgm:constr type="bMarg"/>
          </dgm:constrLst>
          <dgm:ruleLst/>
        </dgm:layoutNode>
      </dgm:layoutNode>
      <dgm:layoutNode name="negativeSpace">
        <dgm:alg type="sp"/>
        <dgm:shape xmlns:r="http://schemas.openxmlformats.org/officeDocument/2006/relationships" r:blip="">
          <dgm:adjLst/>
        </dgm:shape>
        <dgm:presOf/>
        <dgm:constrLst/>
        <dgm:ruleLst/>
      </dgm:layoutNode>
      <dgm:layoutNode name="childText" styleLbl="conFgAcc1">
        <dgm:varLst>
          <dgm:bulletEnabled val="1"/>
        </dgm:varLst>
        <dgm:alg type="tx">
          <dgm:param type="stBulletLvl" val="1"/>
        </dgm:alg>
        <dgm:shape xmlns:r="http://schemas.openxmlformats.org/officeDocument/2006/relationships" type="rect" r:blip="" zOrderOff="-2">
          <dgm:adjLst/>
        </dgm:shape>
        <dgm:presOf axis="des" ptType="node"/>
        <dgm:constrLst>
          <dgm:constr type="secFontSz" refType="primFontSz"/>
        </dgm:constrLst>
        <dgm:ruleLst>
          <dgm:rule type="h" val="INF" fact="NaN" max="NaN"/>
        </dgm:ruleLst>
      </dgm:layoutNode>
      <dgm:forEach name="Name10" axis="followSib" ptType="sibTrans" cnt="1">
        <dgm:layoutNode name="spaceBetweenRectangles">
          <dgm:alg type="sp"/>
          <dgm:shape xmlns:r="http://schemas.openxmlformats.org/officeDocument/2006/relationships" r:blip="">
            <dgm:adjLst/>
          </dgm:shape>
          <dgm:presOf/>
          <dgm:constrLst/>
          <dgm:ruleLst/>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hdphoto1.wdp>
</file>

<file path=ppt/media/hdphoto2.wdp>
</file>

<file path=ppt/media/hdphoto3.wdp>
</file>

<file path=ppt/media/hdphoto4.wdp>
</file>

<file path=ppt/media/image1.png>
</file>

<file path=ppt/media/image10.jpeg>
</file>

<file path=ppt/media/image11.png>
</file>

<file path=ppt/media/image12.jpeg>
</file>

<file path=ppt/media/image13.jpg>
</file>

<file path=ppt/media/image14.png>
</file>

<file path=ppt/media/image15.png>
</file>

<file path=ppt/media/image16.jpeg>
</file>

<file path=ppt/media/image17.png>
</file>

<file path=ppt/media/image18.jpg>
</file>

<file path=ppt/media/image19.png>
</file>

<file path=ppt/media/image2.png>
</file>

<file path=ppt/media/image20.png>
</file>

<file path=ppt/media/image21.png>
</file>

<file path=ppt/media/image22.gif>
</file>

<file path=ppt/media/image3.png>
</file>

<file path=ppt/media/image4.png>
</file>

<file path=ppt/media/image5.png>
</file>

<file path=ppt/media/image6.png>
</file>

<file path=ppt/media/image7.png>
</file>

<file path=ppt/media/image8.jp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extLst>
      <p:ext uri="{BB962C8B-B14F-4D97-AF65-F5344CB8AC3E}">
        <p14:creationId xmlns:p14="http://schemas.microsoft.com/office/powerpoint/2010/main" val="1406931384"/>
      </p:ext>
    </p:extLst>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457200" marR="0" indent="-317500" algn="l" defTabSz="914400" rtl="0" eaLnBrk="1" fontAlgn="auto" latinLnBrk="0" hangingPunct="1">
              <a:lnSpc>
                <a:spcPct val="100000"/>
              </a:lnSpc>
              <a:spcBef>
                <a:spcPts val="0"/>
              </a:spcBef>
              <a:spcAft>
                <a:spcPts val="0"/>
              </a:spcAft>
              <a:buClr>
                <a:srgbClr val="000000"/>
              </a:buClr>
              <a:buSzPts val="1400"/>
              <a:buFont typeface="Arial" panose="020B0604020202020204"/>
              <a:buChar char="●"/>
              <a:tabLst/>
              <a:defRPr/>
            </a:pPr>
            <a:r>
              <a:rPr lang="en-US"/>
              <a:t>Lời</a:t>
            </a:r>
            <a:r>
              <a:rPr lang="en-US" baseline="0"/>
              <a:t> đầu tiên em xin gửi lời chào đến thầy cô và các bạn đã có mặt ở buổi bảo vệ ngày hôm nay.</a:t>
            </a:r>
          </a:p>
          <a:p>
            <a:endParaRPr lang="en-US"/>
          </a:p>
        </p:txBody>
      </p:sp>
    </p:spTree>
    <p:extLst>
      <p:ext uri="{BB962C8B-B14F-4D97-AF65-F5344CB8AC3E}">
        <p14:creationId xmlns:p14="http://schemas.microsoft.com/office/powerpoint/2010/main" val="199298793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3558895698"/>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Sau một</a:t>
            </a:r>
            <a:r>
              <a:rPr lang="en-US" baseline="0"/>
              <a:t> thời gian nghiên cứ và vận hành thì em đưa ra kết luận:</a:t>
            </a:r>
            <a:endParaRPr lang="en-US"/>
          </a:p>
        </p:txBody>
      </p:sp>
    </p:spTree>
    <p:extLst>
      <p:ext uri="{BB962C8B-B14F-4D97-AF65-F5344CB8AC3E}">
        <p14:creationId xmlns:p14="http://schemas.microsoft.com/office/powerpoint/2010/main" val="62629853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a:t>Cuối</a:t>
            </a:r>
            <a:r>
              <a:rPr lang="en-US" baseline="0"/>
              <a:t> cùng là về hướng phát triển của đề tài:</a:t>
            </a:r>
            <a:endParaRPr lang="en-US"/>
          </a:p>
        </p:txBody>
      </p:sp>
    </p:spTree>
    <p:extLst>
      <p:ext uri="{BB962C8B-B14F-4D97-AF65-F5344CB8AC3E}">
        <p14:creationId xmlns:p14="http://schemas.microsoft.com/office/powerpoint/2010/main" val="1054429600"/>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0"/>
        <p:cNvGrpSpPr/>
        <p:nvPr/>
      </p:nvGrpSpPr>
      <p:grpSpPr>
        <a:xfrm>
          <a:off x="0" y="0"/>
          <a:ext cx="0" cy="0"/>
          <a:chOff x="0" y="0"/>
          <a:chExt cx="0" cy="0"/>
        </a:xfrm>
      </p:grpSpPr>
      <p:sp>
        <p:nvSpPr>
          <p:cNvPr id="611" name="Google Shape;611;g35ed75ccf_0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2" name="Google Shape;612;g35ed75ccf_0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Cảm</a:t>
            </a:r>
            <a:r>
              <a:rPr lang="en-US" baseline="0"/>
              <a:t> ơn thầy cô và các bạn đã nắng nghe phần trình bày của em.Phần trình bày đến đây là kết thúc. Rất mong thầy cô đưa ra ý kiến đóng góp.</a:t>
            </a:r>
            <a:endParaRPr dirty="0"/>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r>
              <a:rPr lang="en-US" baseline="0"/>
              <a:t>Em xin giới thiệu em là Lê Văn Đức </a:t>
            </a:r>
          </a:p>
          <a:p>
            <a:r>
              <a:rPr lang="en-US" baseline="0"/>
              <a:t>Đề tài là: </a:t>
            </a:r>
            <a:endParaRPr lang="en-US" dirty="0"/>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Nội</a:t>
            </a:r>
            <a:r>
              <a:rPr lang="en-US" baseline="0"/>
              <a:t> dung trình bày gồm 4 phần:</a:t>
            </a:r>
          </a:p>
          <a:p>
            <a:endParaRPr lang="en-US"/>
          </a:p>
        </p:txBody>
      </p:sp>
    </p:spTree>
    <p:extLst>
      <p:ext uri="{BB962C8B-B14F-4D97-AF65-F5344CB8AC3E}">
        <p14:creationId xmlns:p14="http://schemas.microsoft.com/office/powerpoint/2010/main" val="226435062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marR="0" indent="0" algn="l" defTabSz="914400" rtl="0" eaLnBrk="1" fontAlgn="auto" latinLnBrk="0" hangingPunct="1">
              <a:lnSpc>
                <a:spcPct val="100000"/>
              </a:lnSpc>
              <a:spcBef>
                <a:spcPts val="0"/>
              </a:spcBef>
              <a:spcAft>
                <a:spcPts val="0"/>
              </a:spcAft>
              <a:buClr>
                <a:srgbClr val="000000"/>
              </a:buClr>
              <a:buSzPts val="1400"/>
              <a:buFont typeface="Arial" panose="020B0604020202020204"/>
              <a:buNone/>
              <a:tabLst/>
              <a:defRPr/>
            </a:pPr>
            <a:r>
              <a:rPr lang="en-US"/>
              <a:t>Do sự</a:t>
            </a:r>
            <a:r>
              <a:rPr lang="en-US" baseline="0"/>
              <a:t> phát triển của khoa học và công nghệ cùng với sự phát triển của thời kì 4.0 nên nhiều đề tài thông minh được ra đời. Trong đó không thể không nhắc đến được đó là sự phát triển của đèn đường thông minh. Việt nam nói riêng và thế giới nói chung đề tài này cũng đang rất phát triển và được lắp đặt rộng rãi ở nhiều nơi. Trên đây là 2 hình ảnh thể hiện cho hệ thống đèn đường giao thông trong nước và thế giới.</a:t>
            </a:r>
          </a:p>
          <a:p>
            <a:pPr marL="139700" marR="0" indent="0" algn="l" defTabSz="914400" rtl="0" eaLnBrk="1" fontAlgn="auto" latinLnBrk="0" hangingPunct="1">
              <a:lnSpc>
                <a:spcPct val="100000"/>
              </a:lnSpc>
              <a:spcBef>
                <a:spcPts val="0"/>
              </a:spcBef>
              <a:spcAft>
                <a:spcPts val="0"/>
              </a:spcAft>
              <a:buClr>
                <a:srgbClr val="000000"/>
              </a:buClr>
              <a:buSzPts val="1400"/>
              <a:buFont typeface="Arial" panose="020B0604020202020204"/>
              <a:buNone/>
              <a:tabLst/>
              <a:defRPr/>
            </a:pPr>
            <a:r>
              <a:rPr lang="en-US" sz="1100" b="0" i="0" u="none" strike="noStrike" cap="none">
                <a:solidFill>
                  <a:srgbClr val="000000"/>
                </a:solidFill>
                <a:effectLst/>
                <a:latin typeface="Arial" panose="020B0604020202020204"/>
                <a:ea typeface="Arial" panose="020B0604020202020204"/>
                <a:cs typeface="Arial" panose="020B0604020202020204"/>
                <a:sym typeface="Arial" panose="020B0604020202020204"/>
              </a:rPr>
              <a:t>Từ đó em đã lên ý tưởng thực hiện đề tài, nhằm xây dựng mô hình đèn đường thông minh, phù hợp với sự phát triển của công nghệ 4.0. </a:t>
            </a:r>
            <a:endParaRPr lang="en-US"/>
          </a:p>
        </p:txBody>
      </p:sp>
    </p:spTree>
    <p:extLst>
      <p:ext uri="{BB962C8B-B14F-4D97-AF65-F5344CB8AC3E}">
        <p14:creationId xmlns:p14="http://schemas.microsoft.com/office/powerpoint/2010/main" val="3187192416"/>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indent="0">
              <a:buNone/>
            </a:pPr>
            <a:endParaRPr lang="en-US" dirty="0"/>
          </a:p>
          <a:p>
            <a:pPr marL="139700" indent="0">
              <a:buNone/>
            </a:pPr>
            <a:endParaRPr lang="vi-VN" dirty="0"/>
          </a:p>
        </p:txBody>
      </p:sp>
    </p:spTree>
    <p:extLst>
      <p:ext uri="{BB962C8B-B14F-4D97-AF65-F5344CB8AC3E}">
        <p14:creationId xmlns:p14="http://schemas.microsoft.com/office/powerpoint/2010/main" val="2316872167"/>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a:t>Ở</a:t>
            </a:r>
            <a:r>
              <a:rPr lang="en-US" baseline="0"/>
              <a:t> phần này em đưa ra 4 mục tiêu cho đề tài mình thực hiện:</a:t>
            </a:r>
            <a:endParaRPr lang="vi-VN" dirty="0"/>
          </a:p>
        </p:txBody>
      </p:sp>
    </p:spTree>
    <p:extLst>
      <p:ext uri="{BB962C8B-B14F-4D97-AF65-F5344CB8AC3E}">
        <p14:creationId xmlns:p14="http://schemas.microsoft.com/office/powerpoint/2010/main" val="370210134"/>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lvl="0"/>
            <a:r>
              <a:rPr lang="en-US" sz="1100" b="0" i="0" u="none" strike="noStrike" cap="none">
                <a:solidFill>
                  <a:srgbClr val="000000"/>
                </a:solidFill>
                <a:effectLst/>
                <a:latin typeface="Arial" panose="020B0604020202020204"/>
                <a:ea typeface="Arial" panose="020B0604020202020204"/>
                <a:cs typeface="Arial" panose="020B0604020202020204"/>
                <a:sym typeface="Arial" panose="020B0604020202020204"/>
              </a:rPr>
              <a:t>Khối nguồn: Cung cấp nguồn cho hệ thống hoạt động.</a:t>
            </a:r>
          </a:p>
          <a:p>
            <a:pPr lvl="0"/>
            <a:r>
              <a:rPr lang="en-US" sz="1100" b="0" i="0" u="none" strike="noStrike" cap="none">
                <a:solidFill>
                  <a:srgbClr val="000000"/>
                </a:solidFill>
                <a:effectLst/>
                <a:latin typeface="Arial" panose="020B0604020202020204"/>
                <a:ea typeface="Arial" panose="020B0604020202020204"/>
                <a:cs typeface="Arial" panose="020B0604020202020204"/>
                <a:sym typeface="Arial" panose="020B0604020202020204"/>
              </a:rPr>
              <a:t>Khối cách ly nguồn: Cách ly nguồn để chống nhiễu cho vi điều khiển.</a:t>
            </a:r>
          </a:p>
          <a:p>
            <a:pPr lvl="0"/>
            <a:r>
              <a:rPr lang="en-US" sz="1100" b="0" i="0" u="none" strike="noStrike" cap="none">
                <a:solidFill>
                  <a:srgbClr val="000000"/>
                </a:solidFill>
                <a:effectLst/>
                <a:latin typeface="Arial" panose="020B0604020202020204"/>
                <a:ea typeface="Arial" panose="020B0604020202020204"/>
                <a:cs typeface="Arial" panose="020B0604020202020204"/>
                <a:sym typeface="Arial" panose="020B0604020202020204"/>
              </a:rPr>
              <a:t>Khối điều khiển trung tâm: Nhận và xử lý dữ liệu, điều khiển các thiết bị.</a:t>
            </a:r>
          </a:p>
          <a:p>
            <a:pPr lvl="0"/>
            <a:r>
              <a:rPr lang="en-US" sz="1100" b="0" i="0" u="none" strike="noStrike" cap="none">
                <a:solidFill>
                  <a:srgbClr val="000000"/>
                </a:solidFill>
                <a:effectLst/>
                <a:latin typeface="Arial" panose="020B0604020202020204"/>
                <a:ea typeface="Arial" panose="020B0604020202020204"/>
                <a:cs typeface="Arial" panose="020B0604020202020204"/>
                <a:sym typeface="Arial" panose="020B0604020202020204"/>
              </a:rPr>
              <a:t>Khối cảm biến: Đưa dữ liệu tới vi điều khiển.</a:t>
            </a:r>
          </a:p>
          <a:p>
            <a:pPr lvl="0"/>
            <a:r>
              <a:rPr lang="en-US" sz="1100" b="0" i="0" u="none" strike="noStrike" cap="none">
                <a:solidFill>
                  <a:srgbClr val="000000"/>
                </a:solidFill>
                <a:effectLst/>
                <a:latin typeface="Arial" panose="020B0604020202020204"/>
                <a:ea typeface="Arial" panose="020B0604020202020204"/>
                <a:cs typeface="Arial" panose="020B0604020202020204"/>
                <a:sym typeface="Arial" panose="020B0604020202020204"/>
              </a:rPr>
              <a:t>Khối thời gian thực: Cung cấp dữ liệu thời gian thực cho vi điều khiển.</a:t>
            </a:r>
          </a:p>
          <a:p>
            <a:pPr lvl="0"/>
            <a:r>
              <a:rPr lang="en-US" sz="1100" b="0" i="0" u="none" strike="noStrike" cap="none">
                <a:solidFill>
                  <a:srgbClr val="000000"/>
                </a:solidFill>
                <a:effectLst/>
                <a:latin typeface="Arial" panose="020B0604020202020204"/>
                <a:ea typeface="Arial" panose="020B0604020202020204"/>
                <a:cs typeface="Arial" panose="020B0604020202020204"/>
                <a:sym typeface="Arial" panose="020B0604020202020204"/>
              </a:rPr>
              <a:t>Khối nút nhấn: Đưa dữ liệu lên vi điều khiển thực hiện chức năng bật/ tắt.</a:t>
            </a:r>
          </a:p>
          <a:p>
            <a:pPr lvl="0"/>
            <a:r>
              <a:rPr lang="en-US" sz="1100" b="0" i="0" u="none" strike="noStrike" cap="none">
                <a:solidFill>
                  <a:srgbClr val="000000"/>
                </a:solidFill>
                <a:effectLst/>
                <a:latin typeface="Arial" panose="020B0604020202020204"/>
                <a:ea typeface="Arial" panose="020B0604020202020204"/>
                <a:cs typeface="Arial" panose="020B0604020202020204"/>
                <a:sym typeface="Arial" panose="020B0604020202020204"/>
              </a:rPr>
              <a:t>Khối hiển thị: Hiển thị thông tin dữ liệu đưa ra từ vi điều khiển.</a:t>
            </a:r>
          </a:p>
          <a:p>
            <a:pPr lvl="0"/>
            <a:r>
              <a:rPr lang="en-US" sz="1100" b="0" i="0" u="none" strike="noStrike" cap="none">
                <a:solidFill>
                  <a:srgbClr val="000000"/>
                </a:solidFill>
                <a:effectLst/>
                <a:latin typeface="Arial" panose="020B0604020202020204"/>
                <a:ea typeface="Arial" panose="020B0604020202020204"/>
                <a:cs typeface="Arial" panose="020B0604020202020204"/>
                <a:sym typeface="Arial" panose="020B0604020202020204"/>
              </a:rPr>
              <a:t>Khối cách ly quang: Cách ly, chống nhiễu với khối relay.</a:t>
            </a:r>
          </a:p>
          <a:p>
            <a:pPr lvl="0"/>
            <a:r>
              <a:rPr lang="en-US" sz="1100" b="0" i="0" u="none" strike="noStrike" cap="none">
                <a:solidFill>
                  <a:srgbClr val="000000"/>
                </a:solidFill>
                <a:effectLst/>
                <a:latin typeface="Arial" panose="020B0604020202020204"/>
                <a:ea typeface="Arial" panose="020B0604020202020204"/>
                <a:cs typeface="Arial" panose="020B0604020202020204"/>
                <a:sym typeface="Arial" panose="020B0604020202020204"/>
              </a:rPr>
              <a:t>Khối relay: Bật / Tắt thiết bị.</a:t>
            </a:r>
          </a:p>
        </p:txBody>
      </p:sp>
    </p:spTree>
    <p:extLst>
      <p:ext uri="{BB962C8B-B14F-4D97-AF65-F5344CB8AC3E}">
        <p14:creationId xmlns:p14="http://schemas.microsoft.com/office/powerpoint/2010/main" val="147469836"/>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a:p>
        </p:txBody>
      </p:sp>
    </p:spTree>
    <p:extLst>
      <p:ext uri="{BB962C8B-B14F-4D97-AF65-F5344CB8AC3E}">
        <p14:creationId xmlns:p14="http://schemas.microsoft.com/office/powerpoint/2010/main" val="1230025642"/>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39700" indent="0">
              <a:buNone/>
            </a:pPr>
            <a:r>
              <a:rPr lang="en-US"/>
              <a:t>Đây</a:t>
            </a:r>
            <a:r>
              <a:rPr lang="en-US" baseline="0"/>
              <a:t> là hình ảnh mô mình  </a:t>
            </a:r>
            <a:r>
              <a:rPr lang="en-US"/>
              <a:t>hoàn</a:t>
            </a:r>
            <a:r>
              <a:rPr lang="en-US" baseline="0"/>
              <a:t> thành: Gồm có 6 bóng đèn và 1 hộp điều khiển.Hộp ĐK có các mạch điều khiển, LCD để hiển thị và 5 nút nhấn để cài đặt. Tiếp theo là hình ảnh hoạt động của mô hình ở 2 kiểu là sáng tất cả và sáng xen kẽ</a:t>
            </a:r>
          </a:p>
        </p:txBody>
      </p:sp>
    </p:spTree>
    <p:extLst>
      <p:ext uri="{BB962C8B-B14F-4D97-AF65-F5344CB8AC3E}">
        <p14:creationId xmlns:p14="http://schemas.microsoft.com/office/powerpoint/2010/main" val="3730620818"/>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Subtitle">
  <p:cSld name="TITLE_1">
    <p:spTree>
      <p:nvGrpSpPr>
        <p:cNvPr id="1" name="Shape 37"/>
        <p:cNvGrpSpPr/>
        <p:nvPr/>
      </p:nvGrpSpPr>
      <p:grpSpPr>
        <a:xfrm>
          <a:off x="0" y="0"/>
          <a:ext cx="0" cy="0"/>
          <a:chOff x="0" y="0"/>
          <a:chExt cx="0" cy="0"/>
        </a:xfrm>
      </p:grpSpPr>
      <p:sp>
        <p:nvSpPr>
          <p:cNvPr id="38" name="Google Shape;38;p3"/>
          <p:cNvSpPr/>
          <p:nvPr/>
        </p:nvSpPr>
        <p:spPr>
          <a:xfrm>
            <a:off x="407151" y="407075"/>
            <a:ext cx="8329800" cy="4329300"/>
          </a:xfrm>
          <a:prstGeom prst="rect">
            <a:avLst/>
          </a:pr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9" name="Google Shape;39;p3"/>
          <p:cNvSpPr/>
          <p:nvPr/>
        </p:nvSpPr>
        <p:spPr>
          <a:xfrm>
            <a:off x="2630451" y="630150"/>
            <a:ext cx="3883200" cy="38832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0" name="Google Shape;40;p3"/>
          <p:cNvSpPr/>
          <p:nvPr/>
        </p:nvSpPr>
        <p:spPr>
          <a:xfrm>
            <a:off x="5430351" y="228600"/>
            <a:ext cx="1388100" cy="13881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1" name="Google Shape;41;p3"/>
          <p:cNvSpPr/>
          <p:nvPr/>
        </p:nvSpPr>
        <p:spPr>
          <a:xfrm>
            <a:off x="5908251" y="4660825"/>
            <a:ext cx="605400" cy="6054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2" name="Google Shape;42;p3"/>
          <p:cNvSpPr/>
          <p:nvPr/>
        </p:nvSpPr>
        <p:spPr>
          <a:xfrm>
            <a:off x="2706651" y="3872629"/>
            <a:ext cx="1097700" cy="10977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3" name="Google Shape;43;p3"/>
          <p:cNvSpPr/>
          <p:nvPr/>
        </p:nvSpPr>
        <p:spPr>
          <a:xfrm>
            <a:off x="2081695" y="771271"/>
            <a:ext cx="774600" cy="7746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4" name="Google Shape;44;p3"/>
          <p:cNvSpPr/>
          <p:nvPr/>
        </p:nvSpPr>
        <p:spPr>
          <a:xfrm>
            <a:off x="6513651" y="1616690"/>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5" name="Google Shape;45;p3"/>
          <p:cNvSpPr/>
          <p:nvPr/>
        </p:nvSpPr>
        <p:spPr>
          <a:xfrm>
            <a:off x="2420479" y="3612044"/>
            <a:ext cx="336900" cy="3369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6" name="Google Shape;46;p3"/>
          <p:cNvSpPr/>
          <p:nvPr/>
        </p:nvSpPr>
        <p:spPr>
          <a:xfrm>
            <a:off x="2362484" y="1670133"/>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7" name="Google Shape;47;p3"/>
          <p:cNvSpPr/>
          <p:nvPr/>
        </p:nvSpPr>
        <p:spPr>
          <a:xfrm>
            <a:off x="6818463" y="1338692"/>
            <a:ext cx="93900" cy="939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8" name="Google Shape;48;p3"/>
          <p:cNvSpPr/>
          <p:nvPr/>
        </p:nvSpPr>
        <p:spPr>
          <a:xfrm>
            <a:off x="6163991" y="4374525"/>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49" name="Google Shape;49;p3"/>
          <p:cNvSpPr/>
          <p:nvPr/>
        </p:nvSpPr>
        <p:spPr>
          <a:xfrm>
            <a:off x="2300615" y="990196"/>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50" name="Google Shape;50;p3"/>
          <p:cNvGrpSpPr/>
          <p:nvPr/>
        </p:nvGrpSpPr>
        <p:grpSpPr>
          <a:xfrm>
            <a:off x="3001077" y="4182129"/>
            <a:ext cx="508851" cy="478711"/>
            <a:chOff x="5972700" y="2330200"/>
            <a:chExt cx="411625" cy="387275"/>
          </a:xfrm>
        </p:grpSpPr>
        <p:sp>
          <p:nvSpPr>
            <p:cNvPr id="51" name="Google Shape;51;p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52" name="Google Shape;52;p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53" name="Google Shape;53;p3"/>
          <p:cNvGrpSpPr/>
          <p:nvPr/>
        </p:nvGrpSpPr>
        <p:grpSpPr>
          <a:xfrm>
            <a:off x="5861773" y="506562"/>
            <a:ext cx="524975" cy="832145"/>
            <a:chOff x="6718575" y="2318625"/>
            <a:chExt cx="256950" cy="407375"/>
          </a:xfrm>
        </p:grpSpPr>
        <p:sp>
          <p:nvSpPr>
            <p:cNvPr id="54" name="Google Shape;54;p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FFFFFF"/>
                </a:solidFill>
              </a:endParaRPr>
            </a:p>
          </p:txBody>
        </p:sp>
        <p:sp>
          <p:nvSpPr>
            <p:cNvPr id="55" name="Google Shape;55;p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FFFFFF"/>
                </a:solidFill>
              </a:endParaRPr>
            </a:p>
          </p:txBody>
        </p:sp>
        <p:sp>
          <p:nvSpPr>
            <p:cNvPr id="56" name="Google Shape;56;p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FFFFFF"/>
                </a:solidFill>
              </a:endParaRPr>
            </a:p>
          </p:txBody>
        </p:sp>
        <p:sp>
          <p:nvSpPr>
            <p:cNvPr id="57" name="Google Shape;57;p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FFFFFF"/>
                </a:solidFill>
              </a:endParaRPr>
            </a:p>
          </p:txBody>
        </p:sp>
        <p:sp>
          <p:nvSpPr>
            <p:cNvPr id="58" name="Google Shape;58;p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FFFFFF"/>
                </a:solidFill>
              </a:endParaRPr>
            </a:p>
          </p:txBody>
        </p:sp>
        <p:sp>
          <p:nvSpPr>
            <p:cNvPr id="59" name="Google Shape;59;p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FFFFFF"/>
                </a:solidFill>
              </a:endParaRPr>
            </a:p>
          </p:txBody>
        </p:sp>
        <p:sp>
          <p:nvSpPr>
            <p:cNvPr id="60" name="Google Shape;60;p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FFFFFF"/>
                </a:solidFill>
              </a:endParaRPr>
            </a:p>
          </p:txBody>
        </p:sp>
        <p:sp>
          <p:nvSpPr>
            <p:cNvPr id="61" name="Google Shape;61;p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solidFill>
                  <a:srgbClr val="FFFFFF"/>
                </a:solidFill>
              </a:endParaRPr>
            </a:p>
          </p:txBody>
        </p:sp>
      </p:grpSp>
      <p:sp>
        <p:nvSpPr>
          <p:cNvPr id="62" name="Google Shape;62;p3"/>
          <p:cNvSpPr/>
          <p:nvPr/>
        </p:nvSpPr>
        <p:spPr>
          <a:xfrm>
            <a:off x="2757247" y="861970"/>
            <a:ext cx="300900" cy="3009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3" name="Google Shape;63;p3"/>
          <p:cNvSpPr/>
          <p:nvPr/>
        </p:nvSpPr>
        <p:spPr>
          <a:xfrm>
            <a:off x="3509928" y="4757335"/>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4" name="Google Shape;64;p3"/>
          <p:cNvSpPr/>
          <p:nvPr/>
        </p:nvSpPr>
        <p:spPr>
          <a:xfrm>
            <a:off x="5494851" y="4374527"/>
            <a:ext cx="413400" cy="4134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5" name="Google Shape;65;p3"/>
          <p:cNvSpPr txBox="1">
            <a:spLocks noGrp="1"/>
          </p:cNvSpPr>
          <p:nvPr>
            <p:ph type="ctrTitle"/>
          </p:nvPr>
        </p:nvSpPr>
        <p:spPr>
          <a:xfrm>
            <a:off x="2886103" y="1888150"/>
            <a:ext cx="3371700" cy="1159800"/>
          </a:xfrm>
          <a:prstGeom prst="rect">
            <a:avLst/>
          </a:prstGeom>
        </p:spPr>
        <p:txBody>
          <a:bodyPr spcFirstLastPara="1" wrap="square" lIns="91425" tIns="91425" rIns="91425" bIns="91425" anchor="b" anchorCtr="0">
            <a:noAutofit/>
          </a:bodyPr>
          <a:lstStyle>
            <a:lvl1pPr lvl="0" algn="ctr" rtl="0">
              <a:spcBef>
                <a:spcPts val="0"/>
              </a:spcBef>
              <a:spcAft>
                <a:spcPts val="0"/>
              </a:spcAft>
              <a:buClr>
                <a:schemeClr val="accent1"/>
              </a:buClr>
              <a:buSzPts val="3000"/>
              <a:buNone/>
              <a:defRPr sz="3000">
                <a:solidFill>
                  <a:schemeClr val="accent1"/>
                </a:solidFill>
              </a:defRPr>
            </a:lvl1pPr>
            <a:lvl2pPr lvl="1" algn="ctr" rtl="0">
              <a:spcBef>
                <a:spcPts val="0"/>
              </a:spcBef>
              <a:spcAft>
                <a:spcPts val="0"/>
              </a:spcAft>
              <a:buClr>
                <a:schemeClr val="accent1"/>
              </a:buClr>
              <a:buSzPts val="3000"/>
              <a:buNone/>
              <a:defRPr sz="3000">
                <a:solidFill>
                  <a:schemeClr val="accent1"/>
                </a:solidFill>
              </a:defRPr>
            </a:lvl2pPr>
            <a:lvl3pPr lvl="2" algn="ctr" rtl="0">
              <a:spcBef>
                <a:spcPts val="0"/>
              </a:spcBef>
              <a:spcAft>
                <a:spcPts val="0"/>
              </a:spcAft>
              <a:buClr>
                <a:schemeClr val="accent1"/>
              </a:buClr>
              <a:buSzPts val="3000"/>
              <a:buNone/>
              <a:defRPr sz="3000">
                <a:solidFill>
                  <a:schemeClr val="accent1"/>
                </a:solidFill>
              </a:defRPr>
            </a:lvl3pPr>
            <a:lvl4pPr lvl="3" algn="ctr" rtl="0">
              <a:spcBef>
                <a:spcPts val="0"/>
              </a:spcBef>
              <a:spcAft>
                <a:spcPts val="0"/>
              </a:spcAft>
              <a:buClr>
                <a:schemeClr val="accent1"/>
              </a:buClr>
              <a:buSzPts val="3000"/>
              <a:buNone/>
              <a:defRPr sz="3000">
                <a:solidFill>
                  <a:schemeClr val="accent1"/>
                </a:solidFill>
              </a:defRPr>
            </a:lvl4pPr>
            <a:lvl5pPr lvl="4" algn="ctr" rtl="0">
              <a:spcBef>
                <a:spcPts val="0"/>
              </a:spcBef>
              <a:spcAft>
                <a:spcPts val="0"/>
              </a:spcAft>
              <a:buClr>
                <a:schemeClr val="accent1"/>
              </a:buClr>
              <a:buSzPts val="3000"/>
              <a:buNone/>
              <a:defRPr sz="3000">
                <a:solidFill>
                  <a:schemeClr val="accent1"/>
                </a:solidFill>
              </a:defRPr>
            </a:lvl5pPr>
            <a:lvl6pPr lvl="5" algn="ctr" rtl="0">
              <a:spcBef>
                <a:spcPts val="0"/>
              </a:spcBef>
              <a:spcAft>
                <a:spcPts val="0"/>
              </a:spcAft>
              <a:buClr>
                <a:schemeClr val="accent1"/>
              </a:buClr>
              <a:buSzPts val="3000"/>
              <a:buNone/>
              <a:defRPr sz="3000">
                <a:solidFill>
                  <a:schemeClr val="accent1"/>
                </a:solidFill>
              </a:defRPr>
            </a:lvl6pPr>
            <a:lvl7pPr lvl="6" algn="ctr" rtl="0">
              <a:spcBef>
                <a:spcPts val="0"/>
              </a:spcBef>
              <a:spcAft>
                <a:spcPts val="0"/>
              </a:spcAft>
              <a:buClr>
                <a:schemeClr val="accent1"/>
              </a:buClr>
              <a:buSzPts val="3000"/>
              <a:buNone/>
              <a:defRPr sz="3000">
                <a:solidFill>
                  <a:schemeClr val="accent1"/>
                </a:solidFill>
              </a:defRPr>
            </a:lvl7pPr>
            <a:lvl8pPr lvl="7" algn="ctr" rtl="0">
              <a:spcBef>
                <a:spcPts val="0"/>
              </a:spcBef>
              <a:spcAft>
                <a:spcPts val="0"/>
              </a:spcAft>
              <a:buClr>
                <a:schemeClr val="accent1"/>
              </a:buClr>
              <a:buSzPts val="3000"/>
              <a:buNone/>
              <a:defRPr sz="3000">
                <a:solidFill>
                  <a:schemeClr val="accent1"/>
                </a:solidFill>
              </a:defRPr>
            </a:lvl8pPr>
            <a:lvl9pPr lvl="8" algn="ctr" rtl="0">
              <a:spcBef>
                <a:spcPts val="0"/>
              </a:spcBef>
              <a:spcAft>
                <a:spcPts val="0"/>
              </a:spcAft>
              <a:buClr>
                <a:schemeClr val="accent1"/>
              </a:buClr>
              <a:buSzPts val="3000"/>
              <a:buNone/>
              <a:defRPr sz="3000">
                <a:solidFill>
                  <a:schemeClr val="accent1"/>
                </a:solidFill>
              </a:defRPr>
            </a:lvl9pPr>
          </a:lstStyle>
          <a:p>
            <a:endParaRPr/>
          </a:p>
        </p:txBody>
      </p:sp>
      <p:sp>
        <p:nvSpPr>
          <p:cNvPr id="66" name="Google Shape;66;p3"/>
          <p:cNvSpPr txBox="1">
            <a:spLocks noGrp="1"/>
          </p:cNvSpPr>
          <p:nvPr>
            <p:ph type="subTitle" idx="1"/>
          </p:nvPr>
        </p:nvSpPr>
        <p:spPr>
          <a:xfrm>
            <a:off x="2886103" y="2916252"/>
            <a:ext cx="3371700" cy="784800"/>
          </a:xfrm>
          <a:prstGeom prst="rect">
            <a:avLst/>
          </a:prstGeom>
        </p:spPr>
        <p:txBody>
          <a:bodyPr spcFirstLastPara="1" wrap="square" lIns="91425" tIns="91425" rIns="91425" bIns="91425" anchor="t" anchorCtr="0">
            <a:noAutofit/>
          </a:bodyPr>
          <a:lstStyle>
            <a:lvl1pPr lvl="0" algn="ctr" rtl="0">
              <a:spcBef>
                <a:spcPts val="0"/>
              </a:spcBef>
              <a:spcAft>
                <a:spcPts val="0"/>
              </a:spcAft>
              <a:buClr>
                <a:schemeClr val="accent2"/>
              </a:buClr>
              <a:buSzPts val="2000"/>
              <a:buNone/>
              <a:defRPr>
                <a:solidFill>
                  <a:schemeClr val="accent2"/>
                </a:solidFill>
              </a:defRPr>
            </a:lvl1pPr>
            <a:lvl2pPr lvl="1" algn="ctr" rtl="0">
              <a:spcBef>
                <a:spcPts val="1000"/>
              </a:spcBef>
              <a:spcAft>
                <a:spcPts val="0"/>
              </a:spcAft>
              <a:buClr>
                <a:schemeClr val="accent2"/>
              </a:buClr>
              <a:buSzPts val="3000"/>
              <a:buNone/>
              <a:defRPr sz="3000">
                <a:solidFill>
                  <a:schemeClr val="accent2"/>
                </a:solidFill>
              </a:defRPr>
            </a:lvl2pPr>
            <a:lvl3pPr lvl="2" algn="ctr" rtl="0">
              <a:spcBef>
                <a:spcPts val="1000"/>
              </a:spcBef>
              <a:spcAft>
                <a:spcPts val="0"/>
              </a:spcAft>
              <a:buClr>
                <a:schemeClr val="accent2"/>
              </a:buClr>
              <a:buSzPts val="3000"/>
              <a:buNone/>
              <a:defRPr sz="3000">
                <a:solidFill>
                  <a:schemeClr val="accent2"/>
                </a:solidFill>
              </a:defRPr>
            </a:lvl3pPr>
            <a:lvl4pPr lvl="3" algn="ctr" rtl="0">
              <a:spcBef>
                <a:spcPts val="1000"/>
              </a:spcBef>
              <a:spcAft>
                <a:spcPts val="0"/>
              </a:spcAft>
              <a:buClr>
                <a:schemeClr val="accent2"/>
              </a:buClr>
              <a:buSzPts val="3000"/>
              <a:buNone/>
              <a:defRPr sz="3000">
                <a:solidFill>
                  <a:schemeClr val="accent2"/>
                </a:solidFill>
              </a:defRPr>
            </a:lvl4pPr>
            <a:lvl5pPr lvl="4" algn="ctr" rtl="0">
              <a:spcBef>
                <a:spcPts val="1000"/>
              </a:spcBef>
              <a:spcAft>
                <a:spcPts val="0"/>
              </a:spcAft>
              <a:buClr>
                <a:schemeClr val="accent2"/>
              </a:buClr>
              <a:buSzPts val="3000"/>
              <a:buNone/>
              <a:defRPr sz="3000">
                <a:solidFill>
                  <a:schemeClr val="accent2"/>
                </a:solidFill>
              </a:defRPr>
            </a:lvl5pPr>
            <a:lvl6pPr lvl="5" algn="ctr" rtl="0">
              <a:spcBef>
                <a:spcPts val="1000"/>
              </a:spcBef>
              <a:spcAft>
                <a:spcPts val="0"/>
              </a:spcAft>
              <a:buClr>
                <a:schemeClr val="accent2"/>
              </a:buClr>
              <a:buSzPts val="3000"/>
              <a:buNone/>
              <a:defRPr sz="3000">
                <a:solidFill>
                  <a:schemeClr val="accent2"/>
                </a:solidFill>
              </a:defRPr>
            </a:lvl6pPr>
            <a:lvl7pPr lvl="6" algn="ctr" rtl="0">
              <a:spcBef>
                <a:spcPts val="1000"/>
              </a:spcBef>
              <a:spcAft>
                <a:spcPts val="0"/>
              </a:spcAft>
              <a:buClr>
                <a:schemeClr val="accent2"/>
              </a:buClr>
              <a:buSzPts val="3000"/>
              <a:buNone/>
              <a:defRPr sz="3000">
                <a:solidFill>
                  <a:schemeClr val="accent2"/>
                </a:solidFill>
              </a:defRPr>
            </a:lvl7pPr>
            <a:lvl8pPr lvl="7" algn="ctr" rtl="0">
              <a:spcBef>
                <a:spcPts val="1000"/>
              </a:spcBef>
              <a:spcAft>
                <a:spcPts val="0"/>
              </a:spcAft>
              <a:buClr>
                <a:schemeClr val="accent2"/>
              </a:buClr>
              <a:buSzPts val="3000"/>
              <a:buNone/>
              <a:defRPr sz="3000">
                <a:solidFill>
                  <a:schemeClr val="accent2"/>
                </a:solidFill>
              </a:defRPr>
            </a:lvl8pPr>
            <a:lvl9pPr lvl="8" algn="ctr" rtl="0">
              <a:spcBef>
                <a:spcPts val="1000"/>
              </a:spcBef>
              <a:spcAft>
                <a:spcPts val="1000"/>
              </a:spcAft>
              <a:buClr>
                <a:schemeClr val="accent2"/>
              </a:buClr>
              <a:buSzPts val="3000"/>
              <a:buNone/>
              <a:defRPr sz="3000">
                <a:solidFill>
                  <a:schemeClr val="accent2"/>
                </a:solidFill>
              </a:defRPr>
            </a:lvl9pPr>
          </a:lstStyle>
          <a:p>
            <a:endParaRPr/>
          </a:p>
        </p:txBody>
      </p:sp>
    </p:spTree>
  </p:cSld>
  <p:clrMapOvr>
    <a:masterClrMapping/>
  </p:clrMapOvr>
  <p:transition>
    <p:fade thruBlk="1"/>
  </p:transition>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Quote">
  <p:cSld name="TITLE_1_1">
    <p:spTree>
      <p:nvGrpSpPr>
        <p:cNvPr id="1" name="Shape 67"/>
        <p:cNvGrpSpPr/>
        <p:nvPr/>
      </p:nvGrpSpPr>
      <p:grpSpPr>
        <a:xfrm>
          <a:off x="0" y="0"/>
          <a:ext cx="0" cy="0"/>
          <a:chOff x="0" y="0"/>
          <a:chExt cx="0" cy="0"/>
        </a:xfrm>
      </p:grpSpPr>
      <p:sp>
        <p:nvSpPr>
          <p:cNvPr id="68" name="Google Shape;68;p4"/>
          <p:cNvSpPr/>
          <p:nvPr/>
        </p:nvSpPr>
        <p:spPr>
          <a:xfrm>
            <a:off x="407151" y="407075"/>
            <a:ext cx="8329800" cy="4329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69" name="Google Shape;69;p4"/>
          <p:cNvSpPr/>
          <p:nvPr/>
        </p:nvSpPr>
        <p:spPr>
          <a:xfrm>
            <a:off x="3811800" y="-194800"/>
            <a:ext cx="1520400" cy="1520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0" name="Google Shape;70;p4"/>
          <p:cNvSpPr/>
          <p:nvPr/>
        </p:nvSpPr>
        <p:spPr>
          <a:xfrm>
            <a:off x="4982151" y="734775"/>
            <a:ext cx="774600" cy="7746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1" name="Google Shape;71;p4"/>
          <p:cNvSpPr/>
          <p:nvPr/>
        </p:nvSpPr>
        <p:spPr>
          <a:xfrm>
            <a:off x="3469949" y="810973"/>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2" name="Google Shape;72;p4"/>
          <p:cNvSpPr/>
          <p:nvPr/>
        </p:nvSpPr>
        <p:spPr>
          <a:xfrm>
            <a:off x="3109875" y="154418"/>
            <a:ext cx="508800" cy="5088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3" name="Google Shape;73;p4"/>
          <p:cNvSpPr/>
          <p:nvPr/>
        </p:nvSpPr>
        <p:spPr>
          <a:xfrm>
            <a:off x="5395528" y="-85690"/>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4" name="Google Shape;74;p4"/>
          <p:cNvSpPr/>
          <p:nvPr/>
        </p:nvSpPr>
        <p:spPr>
          <a:xfrm>
            <a:off x="-140398" y="3784204"/>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5" name="Google Shape;75;p4"/>
          <p:cNvSpPr/>
          <p:nvPr/>
        </p:nvSpPr>
        <p:spPr>
          <a:xfrm>
            <a:off x="8079303" y="4416226"/>
            <a:ext cx="879300" cy="8793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6" name="Google Shape;76;p4"/>
          <p:cNvSpPr/>
          <p:nvPr/>
        </p:nvSpPr>
        <p:spPr>
          <a:xfrm>
            <a:off x="407151" y="4701449"/>
            <a:ext cx="336900" cy="3369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7" name="Google Shape;77;p4"/>
          <p:cNvSpPr/>
          <p:nvPr/>
        </p:nvSpPr>
        <p:spPr>
          <a:xfrm>
            <a:off x="8896576" y="4123321"/>
            <a:ext cx="292800" cy="2928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8" name="Google Shape;78;p4"/>
          <p:cNvSpPr/>
          <p:nvPr/>
        </p:nvSpPr>
        <p:spPr>
          <a:xfrm>
            <a:off x="7800547" y="4653308"/>
            <a:ext cx="213000" cy="2130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79" name="Google Shape;79;p4"/>
          <p:cNvSpPr/>
          <p:nvPr/>
        </p:nvSpPr>
        <p:spPr>
          <a:xfrm>
            <a:off x="8471999" y="4203227"/>
            <a:ext cx="93900" cy="939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0" name="Google Shape;80;p4"/>
          <p:cNvSpPr/>
          <p:nvPr/>
        </p:nvSpPr>
        <p:spPr>
          <a:xfrm>
            <a:off x="528659" y="3509275"/>
            <a:ext cx="213000" cy="213000"/>
          </a:xfrm>
          <a:prstGeom prst="ellipse">
            <a:avLst/>
          </a:prstGeom>
          <a:solidFill>
            <a:srgbClr val="FFFFFF"/>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1" name="Google Shape;81;p4"/>
          <p:cNvSpPr/>
          <p:nvPr/>
        </p:nvSpPr>
        <p:spPr>
          <a:xfrm>
            <a:off x="8327791" y="4664713"/>
            <a:ext cx="382244" cy="382244"/>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82" name="Google Shape;82;p4"/>
          <p:cNvGrpSpPr/>
          <p:nvPr/>
        </p:nvGrpSpPr>
        <p:grpSpPr>
          <a:xfrm>
            <a:off x="154025" y="4093704"/>
            <a:ext cx="508851" cy="478711"/>
            <a:chOff x="5972700" y="2330200"/>
            <a:chExt cx="411625" cy="387275"/>
          </a:xfrm>
        </p:grpSpPr>
        <p:sp>
          <p:nvSpPr>
            <p:cNvPr id="83" name="Google Shape;83;p4"/>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4" name="Google Shape;84;p4"/>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85" name="Google Shape;85;p4"/>
          <p:cNvGrpSpPr/>
          <p:nvPr/>
        </p:nvGrpSpPr>
        <p:grpSpPr>
          <a:xfrm>
            <a:off x="5222965" y="889728"/>
            <a:ext cx="292923" cy="464285"/>
            <a:chOff x="6718575" y="2318625"/>
            <a:chExt cx="256950" cy="407375"/>
          </a:xfrm>
        </p:grpSpPr>
        <p:sp>
          <p:nvSpPr>
            <p:cNvPr id="86" name="Google Shape;86;p4"/>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7" name="Google Shape;87;p4"/>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8" name="Google Shape;88;p4"/>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89" name="Google Shape;89;p4"/>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0" name="Google Shape;90;p4"/>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1" name="Google Shape;91;p4"/>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2" name="Google Shape;92;p4"/>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93" name="Google Shape;93;p4"/>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94" name="Google Shape;94;p4"/>
          <p:cNvSpPr txBox="1">
            <a:spLocks noGrp="1"/>
          </p:cNvSpPr>
          <p:nvPr>
            <p:ph type="body" idx="1"/>
          </p:nvPr>
        </p:nvSpPr>
        <p:spPr>
          <a:xfrm>
            <a:off x="1242275" y="1704600"/>
            <a:ext cx="6659700" cy="819900"/>
          </a:xfrm>
          <a:prstGeom prst="rect">
            <a:avLst/>
          </a:prstGeom>
        </p:spPr>
        <p:txBody>
          <a:bodyPr spcFirstLastPara="1" wrap="square" lIns="91425" tIns="91425" rIns="91425" bIns="91425" anchor="t" anchorCtr="0">
            <a:noAutofit/>
          </a:bodyPr>
          <a:lstStyle>
            <a:lvl1pPr marL="457178" lvl="0" indent="-419080" algn="ctr" rtl="0">
              <a:spcBef>
                <a:spcPts val="600"/>
              </a:spcBef>
              <a:spcAft>
                <a:spcPts val="0"/>
              </a:spcAft>
              <a:buClr>
                <a:schemeClr val="dk1"/>
              </a:buClr>
              <a:buSzPts val="3000"/>
              <a:buChar char="○"/>
              <a:defRPr sz="3000" i="1"/>
            </a:lvl1pPr>
            <a:lvl2pPr marL="914354" lvl="1" indent="-419080" algn="ctr" rtl="0">
              <a:spcBef>
                <a:spcPts val="1000"/>
              </a:spcBef>
              <a:spcAft>
                <a:spcPts val="0"/>
              </a:spcAft>
              <a:buClr>
                <a:schemeClr val="dk1"/>
              </a:buClr>
              <a:buSzPts val="3000"/>
              <a:buChar char="◦"/>
              <a:defRPr sz="3000" i="1"/>
            </a:lvl2pPr>
            <a:lvl3pPr marL="1371532" lvl="2" indent="-419080" algn="ctr" rtl="0">
              <a:spcBef>
                <a:spcPts val="1000"/>
              </a:spcBef>
              <a:spcAft>
                <a:spcPts val="0"/>
              </a:spcAft>
              <a:buClr>
                <a:schemeClr val="dk1"/>
              </a:buClr>
              <a:buSzPts val="3000"/>
              <a:buChar char="◦"/>
              <a:defRPr sz="3000" i="1"/>
            </a:lvl3pPr>
            <a:lvl4pPr marL="1828709" lvl="3" indent="-419080" algn="ctr" rtl="0">
              <a:spcBef>
                <a:spcPts val="1000"/>
              </a:spcBef>
              <a:spcAft>
                <a:spcPts val="0"/>
              </a:spcAft>
              <a:buSzPts val="3000"/>
              <a:buChar char="◦"/>
              <a:defRPr sz="3000" i="1"/>
            </a:lvl4pPr>
            <a:lvl5pPr marL="2285886" lvl="4" indent="-419080" algn="ctr" rtl="0">
              <a:spcBef>
                <a:spcPts val="1000"/>
              </a:spcBef>
              <a:spcAft>
                <a:spcPts val="0"/>
              </a:spcAft>
              <a:buSzPts val="3000"/>
              <a:buChar char="◦"/>
              <a:defRPr sz="3000" i="1"/>
            </a:lvl5pPr>
            <a:lvl6pPr marL="2743062" lvl="5" indent="-419080" algn="ctr" rtl="0">
              <a:spcBef>
                <a:spcPts val="1000"/>
              </a:spcBef>
              <a:spcAft>
                <a:spcPts val="0"/>
              </a:spcAft>
              <a:buSzPts val="3000"/>
              <a:buChar char="◦"/>
              <a:defRPr sz="3000" i="1"/>
            </a:lvl6pPr>
            <a:lvl7pPr marL="3200240" lvl="6" indent="-419080" algn="ctr" rtl="0">
              <a:spcBef>
                <a:spcPts val="1000"/>
              </a:spcBef>
              <a:spcAft>
                <a:spcPts val="0"/>
              </a:spcAft>
              <a:buSzPts val="3000"/>
              <a:buChar char="◦"/>
              <a:defRPr sz="3000" i="1"/>
            </a:lvl7pPr>
            <a:lvl8pPr marL="3657418" lvl="7" indent="-419080" algn="ctr" rtl="0">
              <a:spcBef>
                <a:spcPts val="1000"/>
              </a:spcBef>
              <a:spcAft>
                <a:spcPts val="0"/>
              </a:spcAft>
              <a:buSzPts val="3000"/>
              <a:buChar char="◦"/>
              <a:defRPr sz="3000" i="1"/>
            </a:lvl8pPr>
            <a:lvl9pPr marL="4114594" lvl="8" indent="-419080" algn="ctr">
              <a:spcBef>
                <a:spcPts val="1000"/>
              </a:spcBef>
              <a:spcAft>
                <a:spcPts val="1000"/>
              </a:spcAft>
              <a:buSzPts val="3000"/>
              <a:buChar char="◦"/>
              <a:defRPr sz="3000" i="1"/>
            </a:lvl9pPr>
          </a:lstStyle>
          <a:p>
            <a:endParaRPr/>
          </a:p>
        </p:txBody>
      </p:sp>
      <p:sp>
        <p:nvSpPr>
          <p:cNvPr id="95" name="Google Shape;95;p4"/>
          <p:cNvSpPr txBox="1"/>
          <p:nvPr/>
        </p:nvSpPr>
        <p:spPr>
          <a:xfrm>
            <a:off x="3593400" y="8930"/>
            <a:ext cx="1957200" cy="653700"/>
          </a:xfrm>
          <a:prstGeom prst="rect">
            <a:avLst/>
          </a:prstGeom>
          <a:noFill/>
          <a:ln>
            <a:noFill/>
          </a:ln>
        </p:spPr>
        <p:txBody>
          <a:bodyPr spcFirstLastPara="1" wrap="square" lIns="91425" tIns="91425" rIns="91425" bIns="91425" anchor="t" anchorCtr="0">
            <a:noAutofit/>
          </a:bodyPr>
          <a:lstStyle/>
          <a:p>
            <a:pPr marL="0" lvl="0" indent="0" algn="ctr" rtl="0">
              <a:spcBef>
                <a:spcPts val="0"/>
              </a:spcBef>
              <a:spcAft>
                <a:spcPts val="0"/>
              </a:spcAft>
              <a:buNone/>
            </a:pPr>
            <a:r>
              <a:rPr lang="en-GB" sz="9600" b="1">
                <a:solidFill>
                  <a:srgbClr val="FFFFFF"/>
                </a:solidFill>
              </a:rPr>
              <a:t>“</a:t>
            </a:r>
            <a:endParaRPr sz="9600" b="1">
              <a:solidFill>
                <a:srgbClr val="FFFFFF"/>
              </a:solidFill>
            </a:endParaRPr>
          </a:p>
        </p:txBody>
      </p:sp>
      <p:sp>
        <p:nvSpPr>
          <p:cNvPr id="96" name="Google Shape;96;p4"/>
          <p:cNvSpPr txBox="1">
            <a:spLocks noGrp="1"/>
          </p:cNvSpPr>
          <p:nvPr>
            <p:ph type="sldNum" idx="12"/>
          </p:nvPr>
        </p:nvSpPr>
        <p:spPr>
          <a:xfrm>
            <a:off x="8117987"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fld id="{00000000-1234-1234-1234-123412341234}" type="slidenum">
              <a:rPr lang="en-GB" smtClean="0"/>
              <a:pPr/>
              <a:t>‹#›</a:t>
            </a:fld>
            <a:endParaRPr lang="en-GB"/>
          </a:p>
        </p:txBody>
      </p:sp>
    </p:spTree>
  </p:cSld>
  <p:clrMapOvr>
    <a:masterClrMapping/>
  </p:clrMapOvr>
  <p:transition>
    <p:fade thruBlk="1"/>
  </p:transition>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245"/>
        <p:cNvGrpSpPr/>
        <p:nvPr/>
      </p:nvGrpSpPr>
      <p:grpSpPr>
        <a:xfrm>
          <a:off x="0" y="0"/>
          <a:ext cx="0" cy="0"/>
          <a:chOff x="0" y="0"/>
          <a:chExt cx="0" cy="0"/>
        </a:xfrm>
      </p:grpSpPr>
      <p:sp>
        <p:nvSpPr>
          <p:cNvPr id="246" name="Google Shape;246;p10"/>
          <p:cNvSpPr/>
          <p:nvPr/>
        </p:nvSpPr>
        <p:spPr>
          <a:xfrm>
            <a:off x="407151" y="407075"/>
            <a:ext cx="8329800" cy="4329300"/>
          </a:xfrm>
          <a:prstGeom prst="rect">
            <a:avLst/>
          </a:pr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7" name="Google Shape;247;p10"/>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8" name="Google Shape;248;p10"/>
          <p:cNvSpPr/>
          <p:nvPr/>
        </p:nvSpPr>
        <p:spPr>
          <a:xfrm>
            <a:off x="217851" y="171250"/>
            <a:ext cx="1054200" cy="1054200"/>
          </a:xfrm>
          <a:prstGeom prst="ellipse">
            <a:avLst/>
          </a:prstGeom>
          <a:solidFill>
            <a:srgbClr val="FFB600">
              <a:alpha val="7962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49" name="Google Shape;249;p10"/>
          <p:cNvSpPr/>
          <p:nvPr/>
        </p:nvSpPr>
        <p:spPr>
          <a:xfrm>
            <a:off x="1156979"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0" name="Google Shape;250;p10"/>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1" name="Google Shape;251;p10"/>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2" name="Google Shape;252;p10"/>
          <p:cNvSpPr/>
          <p:nvPr/>
        </p:nvSpPr>
        <p:spPr>
          <a:xfrm>
            <a:off x="7847951"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3" name="Google Shape;253;p10"/>
          <p:cNvSpPr/>
          <p:nvPr/>
        </p:nvSpPr>
        <p:spPr>
          <a:xfrm>
            <a:off x="8507495"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4" name="Google Shape;254;p10"/>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5" name="Google Shape;255;p10"/>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6" name="Google Shape;256;p10"/>
          <p:cNvSpPr/>
          <p:nvPr/>
        </p:nvSpPr>
        <p:spPr>
          <a:xfrm>
            <a:off x="7550023"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7" name="Google Shape;257;p10"/>
          <p:cNvSpPr/>
          <p:nvPr/>
        </p:nvSpPr>
        <p:spPr>
          <a:xfrm>
            <a:off x="7325663"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8" name="Google Shape;258;p10"/>
          <p:cNvSpPr/>
          <p:nvPr/>
        </p:nvSpPr>
        <p:spPr>
          <a:xfrm>
            <a:off x="258291"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59" name="Google Shape;259;p10"/>
          <p:cNvSpPr/>
          <p:nvPr/>
        </p:nvSpPr>
        <p:spPr>
          <a:xfrm>
            <a:off x="8726415"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260" name="Google Shape;260;p10"/>
          <p:cNvGrpSpPr/>
          <p:nvPr/>
        </p:nvGrpSpPr>
        <p:grpSpPr>
          <a:xfrm>
            <a:off x="8142377" y="4477579"/>
            <a:ext cx="508851" cy="478711"/>
            <a:chOff x="5972700" y="2330200"/>
            <a:chExt cx="411625" cy="387275"/>
          </a:xfrm>
        </p:grpSpPr>
        <p:sp>
          <p:nvSpPr>
            <p:cNvPr id="261" name="Google Shape;261;p10"/>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2" name="Google Shape;262;p10"/>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263" name="Google Shape;263;p10"/>
          <p:cNvGrpSpPr/>
          <p:nvPr/>
        </p:nvGrpSpPr>
        <p:grpSpPr>
          <a:xfrm>
            <a:off x="545621" y="382390"/>
            <a:ext cx="398659" cy="631920"/>
            <a:chOff x="6718575" y="2318625"/>
            <a:chExt cx="256950" cy="407375"/>
          </a:xfrm>
        </p:grpSpPr>
        <p:sp>
          <p:nvSpPr>
            <p:cNvPr id="264" name="Google Shape;264;p10"/>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5" name="Google Shape;265;p10"/>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6" name="Google Shape;266;p10"/>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7" name="Google Shape;267;p10"/>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8" name="Google Shape;268;p10"/>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69" name="Google Shape;269;p10"/>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70" name="Google Shape;270;p10"/>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271" name="Google Shape;271;p10"/>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02BDC7"/>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272" name="Google Shape;272;p10"/>
          <p:cNvSpPr txBox="1">
            <a:spLocks noGrp="1"/>
          </p:cNvSpPr>
          <p:nvPr>
            <p:ph type="sldNum" idx="12"/>
          </p:nvPr>
        </p:nvSpPr>
        <p:spPr>
          <a:xfrm>
            <a:off x="8117987" y="418063"/>
            <a:ext cx="548700" cy="393600"/>
          </a:xfrm>
          <a:prstGeom prst="rect">
            <a:avLst/>
          </a:prstGeom>
        </p:spPr>
        <p:txBody>
          <a:bodyPr spcFirstLastPara="1" wrap="square" lIns="91425" tIns="91425" rIns="91425" bIns="91425" anchor="ctr" anchorCtr="0">
            <a:no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fld id="{00000000-1234-1234-1234-123412341234}" type="slidenum">
              <a:rPr lang="en-GB" smtClean="0"/>
              <a:pPr/>
              <a:t>‹#›</a:t>
            </a:fld>
            <a:endParaRPr lang="en-GB"/>
          </a:p>
        </p:txBody>
      </p:sp>
    </p:spTree>
  </p:cSld>
  <p:clrMapOvr>
    <a:masterClrMapping/>
  </p:clrMapOvr>
  <p:transition>
    <p:fade thruBlk="1"/>
  </p:transition>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Blank Yellow">
  <p:cSld name="BLANK_1_1">
    <p:spTree>
      <p:nvGrpSpPr>
        <p:cNvPr id="1" name="Shape 329"/>
        <p:cNvGrpSpPr/>
        <p:nvPr/>
      </p:nvGrpSpPr>
      <p:grpSpPr>
        <a:xfrm>
          <a:off x="0" y="0"/>
          <a:ext cx="0" cy="0"/>
          <a:chOff x="0" y="0"/>
          <a:chExt cx="0" cy="0"/>
        </a:xfrm>
      </p:grpSpPr>
      <p:sp>
        <p:nvSpPr>
          <p:cNvPr id="330" name="Google Shape;330;p13"/>
          <p:cNvSpPr/>
          <p:nvPr/>
        </p:nvSpPr>
        <p:spPr>
          <a:xfrm>
            <a:off x="407151" y="407075"/>
            <a:ext cx="8329800" cy="4329300"/>
          </a:xfrm>
          <a:prstGeom prst="rect">
            <a:avLst/>
          </a:pr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1" name="Google Shape;331;p13"/>
          <p:cNvSpPr/>
          <p:nvPr/>
        </p:nvSpPr>
        <p:spPr>
          <a:xfrm>
            <a:off x="-117275" y="847257"/>
            <a:ext cx="605400" cy="6054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2" name="Google Shape;332;p13"/>
          <p:cNvSpPr/>
          <p:nvPr/>
        </p:nvSpPr>
        <p:spPr>
          <a:xfrm>
            <a:off x="217851" y="171250"/>
            <a:ext cx="1054200" cy="10542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3" name="Google Shape;333;p13"/>
          <p:cNvSpPr/>
          <p:nvPr/>
        </p:nvSpPr>
        <p:spPr>
          <a:xfrm>
            <a:off x="1156979" y="-137274"/>
            <a:ext cx="398700" cy="3987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4" name="Google Shape;334;p13"/>
          <p:cNvSpPr/>
          <p:nvPr/>
        </p:nvSpPr>
        <p:spPr>
          <a:xfrm>
            <a:off x="1397225" y="337514"/>
            <a:ext cx="136800" cy="1368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5" name="Google Shape;335;p13"/>
          <p:cNvSpPr/>
          <p:nvPr/>
        </p:nvSpPr>
        <p:spPr>
          <a:xfrm>
            <a:off x="488128" y="1334485"/>
            <a:ext cx="213000" cy="2130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6" name="Google Shape;336;p13"/>
          <p:cNvSpPr/>
          <p:nvPr/>
        </p:nvSpPr>
        <p:spPr>
          <a:xfrm>
            <a:off x="7847951" y="4168079"/>
            <a:ext cx="1097700" cy="10977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7" name="Google Shape;337;p13"/>
          <p:cNvSpPr/>
          <p:nvPr/>
        </p:nvSpPr>
        <p:spPr>
          <a:xfrm>
            <a:off x="8507495" y="2981146"/>
            <a:ext cx="774600" cy="774600"/>
          </a:xfrm>
          <a:prstGeom prst="ellipse">
            <a:avLst/>
          </a:prstGeom>
          <a:solidFill>
            <a:srgbClr val="FC406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8" name="Google Shape;338;p13"/>
          <p:cNvSpPr/>
          <p:nvPr/>
        </p:nvSpPr>
        <p:spPr>
          <a:xfrm>
            <a:off x="8094101" y="3973940"/>
            <a:ext cx="413400" cy="413400"/>
          </a:xfrm>
          <a:prstGeom prst="ellipse">
            <a:avLst/>
          </a:prstGeom>
          <a:solidFill>
            <a:srgbClr val="FC4540">
              <a:alpha val="78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39" name="Google Shape;339;p13"/>
          <p:cNvSpPr/>
          <p:nvPr/>
        </p:nvSpPr>
        <p:spPr>
          <a:xfrm>
            <a:off x="8622049" y="3872635"/>
            <a:ext cx="213000" cy="213000"/>
          </a:xfrm>
          <a:prstGeom prst="ellipse">
            <a:avLst/>
          </a:prstGeom>
          <a:solidFill>
            <a:srgbClr val="FF975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0" name="Google Shape;340;p13"/>
          <p:cNvSpPr/>
          <p:nvPr/>
        </p:nvSpPr>
        <p:spPr>
          <a:xfrm>
            <a:off x="7550023" y="4801658"/>
            <a:ext cx="213000" cy="2130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1" name="Google Shape;341;p13"/>
          <p:cNvSpPr/>
          <p:nvPr/>
        </p:nvSpPr>
        <p:spPr>
          <a:xfrm>
            <a:off x="7325663" y="4674667"/>
            <a:ext cx="93900" cy="93900"/>
          </a:xfrm>
          <a:prstGeom prst="ellipse">
            <a:avLst/>
          </a:prstGeom>
          <a:solidFill>
            <a:srgbClr val="02BDC7"/>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2" name="Google Shape;342;p13"/>
          <p:cNvSpPr/>
          <p:nvPr/>
        </p:nvSpPr>
        <p:spPr>
          <a:xfrm>
            <a:off x="258291" y="1577100"/>
            <a:ext cx="93900" cy="93900"/>
          </a:xfrm>
          <a:prstGeom prst="ellipse">
            <a:avLst/>
          </a:prstGeom>
          <a:solidFill>
            <a:srgbClr val="FFB600"/>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3" name="Google Shape;343;p13"/>
          <p:cNvSpPr/>
          <p:nvPr/>
        </p:nvSpPr>
        <p:spPr>
          <a:xfrm>
            <a:off x="8726415" y="3200065"/>
            <a:ext cx="336767" cy="336767"/>
          </a:xfrm>
          <a:custGeom>
            <a:avLst/>
            <a:gdLst/>
            <a:ahLst/>
            <a:cxnLst/>
            <a:rect l="l" t="t" r="r" b="b"/>
            <a:pathLst>
              <a:path w="16027" h="16027" fill="none" extrusionOk="0">
                <a:moveTo>
                  <a:pt x="14029" y="4019"/>
                </a:moveTo>
                <a:lnTo>
                  <a:pt x="14029" y="4019"/>
                </a:lnTo>
                <a:lnTo>
                  <a:pt x="14200" y="3849"/>
                </a:lnTo>
                <a:lnTo>
                  <a:pt x="14395" y="3752"/>
                </a:lnTo>
                <a:lnTo>
                  <a:pt x="14614" y="3678"/>
                </a:lnTo>
                <a:lnTo>
                  <a:pt x="14809" y="3630"/>
                </a:lnTo>
                <a:lnTo>
                  <a:pt x="15028" y="3581"/>
                </a:lnTo>
                <a:lnTo>
                  <a:pt x="15247" y="3484"/>
                </a:lnTo>
                <a:lnTo>
                  <a:pt x="15442" y="3362"/>
                </a:lnTo>
                <a:lnTo>
                  <a:pt x="15661" y="3191"/>
                </a:lnTo>
                <a:lnTo>
                  <a:pt x="15661" y="3191"/>
                </a:lnTo>
                <a:lnTo>
                  <a:pt x="15832" y="2997"/>
                </a:lnTo>
                <a:lnTo>
                  <a:pt x="15929" y="2777"/>
                </a:lnTo>
                <a:lnTo>
                  <a:pt x="16002" y="2534"/>
                </a:lnTo>
                <a:lnTo>
                  <a:pt x="16026" y="2266"/>
                </a:lnTo>
                <a:lnTo>
                  <a:pt x="16026" y="2266"/>
                </a:lnTo>
                <a:lnTo>
                  <a:pt x="16002" y="2047"/>
                </a:lnTo>
                <a:lnTo>
                  <a:pt x="15978" y="1827"/>
                </a:lnTo>
                <a:lnTo>
                  <a:pt x="15905" y="1633"/>
                </a:lnTo>
                <a:lnTo>
                  <a:pt x="15807" y="1413"/>
                </a:lnTo>
                <a:lnTo>
                  <a:pt x="15710" y="1243"/>
                </a:lnTo>
                <a:lnTo>
                  <a:pt x="15588" y="1048"/>
                </a:lnTo>
                <a:lnTo>
                  <a:pt x="15466" y="878"/>
                </a:lnTo>
                <a:lnTo>
                  <a:pt x="15320" y="707"/>
                </a:lnTo>
                <a:lnTo>
                  <a:pt x="15320" y="707"/>
                </a:lnTo>
                <a:lnTo>
                  <a:pt x="15150" y="561"/>
                </a:lnTo>
                <a:lnTo>
                  <a:pt x="14979" y="439"/>
                </a:lnTo>
                <a:lnTo>
                  <a:pt x="14784" y="317"/>
                </a:lnTo>
                <a:lnTo>
                  <a:pt x="14590" y="196"/>
                </a:lnTo>
                <a:lnTo>
                  <a:pt x="14395" y="123"/>
                </a:lnTo>
                <a:lnTo>
                  <a:pt x="14175" y="50"/>
                </a:lnTo>
                <a:lnTo>
                  <a:pt x="13981" y="25"/>
                </a:lnTo>
                <a:lnTo>
                  <a:pt x="13761" y="1"/>
                </a:lnTo>
                <a:lnTo>
                  <a:pt x="13761" y="1"/>
                </a:lnTo>
                <a:lnTo>
                  <a:pt x="13494" y="25"/>
                </a:lnTo>
                <a:lnTo>
                  <a:pt x="13250" y="98"/>
                </a:lnTo>
                <a:lnTo>
                  <a:pt x="13031" y="196"/>
                </a:lnTo>
                <a:lnTo>
                  <a:pt x="12836" y="366"/>
                </a:lnTo>
                <a:lnTo>
                  <a:pt x="12836" y="366"/>
                </a:lnTo>
                <a:lnTo>
                  <a:pt x="12665" y="561"/>
                </a:lnTo>
                <a:lnTo>
                  <a:pt x="12544" y="780"/>
                </a:lnTo>
                <a:lnTo>
                  <a:pt x="12471" y="975"/>
                </a:lnTo>
                <a:lnTo>
                  <a:pt x="12422" y="1194"/>
                </a:lnTo>
                <a:lnTo>
                  <a:pt x="12349" y="1413"/>
                </a:lnTo>
                <a:lnTo>
                  <a:pt x="12276" y="1608"/>
                </a:lnTo>
                <a:lnTo>
                  <a:pt x="12178" y="1827"/>
                </a:lnTo>
                <a:lnTo>
                  <a:pt x="12008" y="1998"/>
                </a:lnTo>
                <a:lnTo>
                  <a:pt x="12008" y="1998"/>
                </a:lnTo>
                <a:lnTo>
                  <a:pt x="11740" y="2266"/>
                </a:lnTo>
                <a:lnTo>
                  <a:pt x="11496" y="2436"/>
                </a:lnTo>
                <a:lnTo>
                  <a:pt x="11277" y="2534"/>
                </a:lnTo>
                <a:lnTo>
                  <a:pt x="11082" y="2582"/>
                </a:lnTo>
                <a:lnTo>
                  <a:pt x="10888" y="2582"/>
                </a:lnTo>
                <a:lnTo>
                  <a:pt x="10717" y="2534"/>
                </a:lnTo>
                <a:lnTo>
                  <a:pt x="10547" y="2412"/>
                </a:lnTo>
                <a:lnTo>
                  <a:pt x="10376" y="2290"/>
                </a:lnTo>
                <a:lnTo>
                  <a:pt x="10206" y="2095"/>
                </a:lnTo>
                <a:lnTo>
                  <a:pt x="10035" y="1901"/>
                </a:lnTo>
                <a:lnTo>
                  <a:pt x="9670" y="1413"/>
                </a:lnTo>
                <a:lnTo>
                  <a:pt x="9231" y="878"/>
                </a:lnTo>
                <a:lnTo>
                  <a:pt x="8988" y="585"/>
                </a:lnTo>
                <a:lnTo>
                  <a:pt x="8720" y="293"/>
                </a:lnTo>
                <a:lnTo>
                  <a:pt x="8720" y="293"/>
                </a:lnTo>
                <a:lnTo>
                  <a:pt x="8574" y="171"/>
                </a:lnTo>
                <a:lnTo>
                  <a:pt x="8379" y="74"/>
                </a:lnTo>
                <a:lnTo>
                  <a:pt x="8209" y="25"/>
                </a:lnTo>
                <a:lnTo>
                  <a:pt x="8014" y="1"/>
                </a:lnTo>
                <a:lnTo>
                  <a:pt x="8014" y="1"/>
                </a:lnTo>
                <a:lnTo>
                  <a:pt x="7916" y="25"/>
                </a:lnTo>
                <a:lnTo>
                  <a:pt x="7770" y="98"/>
                </a:lnTo>
                <a:lnTo>
                  <a:pt x="7307" y="366"/>
                </a:lnTo>
                <a:lnTo>
                  <a:pt x="7039" y="537"/>
                </a:lnTo>
                <a:lnTo>
                  <a:pt x="6747" y="756"/>
                </a:lnTo>
                <a:lnTo>
                  <a:pt x="6431" y="975"/>
                </a:lnTo>
                <a:lnTo>
                  <a:pt x="6138" y="1243"/>
                </a:lnTo>
                <a:lnTo>
                  <a:pt x="5870" y="1511"/>
                </a:lnTo>
                <a:lnTo>
                  <a:pt x="5627" y="1803"/>
                </a:lnTo>
                <a:lnTo>
                  <a:pt x="5432" y="2095"/>
                </a:lnTo>
                <a:lnTo>
                  <a:pt x="5359" y="2242"/>
                </a:lnTo>
                <a:lnTo>
                  <a:pt x="5310" y="2412"/>
                </a:lnTo>
                <a:lnTo>
                  <a:pt x="5262" y="2558"/>
                </a:lnTo>
                <a:lnTo>
                  <a:pt x="5237" y="2704"/>
                </a:lnTo>
                <a:lnTo>
                  <a:pt x="5237" y="2850"/>
                </a:lnTo>
                <a:lnTo>
                  <a:pt x="5262" y="3021"/>
                </a:lnTo>
                <a:lnTo>
                  <a:pt x="5310" y="3167"/>
                </a:lnTo>
                <a:lnTo>
                  <a:pt x="5383" y="3313"/>
                </a:lnTo>
                <a:lnTo>
                  <a:pt x="5481" y="3459"/>
                </a:lnTo>
                <a:lnTo>
                  <a:pt x="5603" y="3605"/>
                </a:lnTo>
                <a:lnTo>
                  <a:pt x="5603" y="3605"/>
                </a:lnTo>
                <a:lnTo>
                  <a:pt x="5797" y="3752"/>
                </a:lnTo>
                <a:lnTo>
                  <a:pt x="5992" y="3849"/>
                </a:lnTo>
                <a:lnTo>
                  <a:pt x="6187" y="3946"/>
                </a:lnTo>
                <a:lnTo>
                  <a:pt x="6406" y="3995"/>
                </a:lnTo>
                <a:lnTo>
                  <a:pt x="6625" y="4044"/>
                </a:lnTo>
                <a:lnTo>
                  <a:pt x="6845" y="4141"/>
                </a:lnTo>
                <a:lnTo>
                  <a:pt x="7039" y="4239"/>
                </a:lnTo>
                <a:lnTo>
                  <a:pt x="7234" y="4409"/>
                </a:lnTo>
                <a:lnTo>
                  <a:pt x="7234" y="4409"/>
                </a:lnTo>
                <a:lnTo>
                  <a:pt x="7405" y="4604"/>
                </a:lnTo>
                <a:lnTo>
                  <a:pt x="7502" y="4823"/>
                </a:lnTo>
                <a:lnTo>
                  <a:pt x="7575" y="5067"/>
                </a:lnTo>
                <a:lnTo>
                  <a:pt x="7600" y="5359"/>
                </a:lnTo>
                <a:lnTo>
                  <a:pt x="7600" y="5359"/>
                </a:lnTo>
                <a:lnTo>
                  <a:pt x="7575" y="5554"/>
                </a:lnTo>
                <a:lnTo>
                  <a:pt x="7551" y="5773"/>
                </a:lnTo>
                <a:lnTo>
                  <a:pt x="7478" y="5968"/>
                </a:lnTo>
                <a:lnTo>
                  <a:pt x="7405" y="6163"/>
                </a:lnTo>
                <a:lnTo>
                  <a:pt x="7307" y="6357"/>
                </a:lnTo>
                <a:lnTo>
                  <a:pt x="7186" y="6552"/>
                </a:lnTo>
                <a:lnTo>
                  <a:pt x="7039" y="6723"/>
                </a:lnTo>
                <a:lnTo>
                  <a:pt x="6893" y="6893"/>
                </a:lnTo>
                <a:lnTo>
                  <a:pt x="6893" y="6893"/>
                </a:lnTo>
                <a:lnTo>
                  <a:pt x="6723" y="7039"/>
                </a:lnTo>
                <a:lnTo>
                  <a:pt x="6552" y="7186"/>
                </a:lnTo>
                <a:lnTo>
                  <a:pt x="6382" y="7283"/>
                </a:lnTo>
                <a:lnTo>
                  <a:pt x="6187" y="7405"/>
                </a:lnTo>
                <a:lnTo>
                  <a:pt x="5992" y="7478"/>
                </a:lnTo>
                <a:lnTo>
                  <a:pt x="5773" y="7551"/>
                </a:lnTo>
                <a:lnTo>
                  <a:pt x="5554" y="7575"/>
                </a:lnTo>
                <a:lnTo>
                  <a:pt x="5359" y="7600"/>
                </a:lnTo>
                <a:lnTo>
                  <a:pt x="5359" y="7600"/>
                </a:lnTo>
                <a:lnTo>
                  <a:pt x="5091" y="7575"/>
                </a:lnTo>
                <a:lnTo>
                  <a:pt x="4848" y="7502"/>
                </a:lnTo>
                <a:lnTo>
                  <a:pt x="4604" y="7405"/>
                </a:lnTo>
                <a:lnTo>
                  <a:pt x="4409" y="7234"/>
                </a:lnTo>
                <a:lnTo>
                  <a:pt x="4409" y="7234"/>
                </a:lnTo>
                <a:lnTo>
                  <a:pt x="4239" y="7039"/>
                </a:lnTo>
                <a:lnTo>
                  <a:pt x="4117" y="6820"/>
                </a:lnTo>
                <a:lnTo>
                  <a:pt x="4044" y="6601"/>
                </a:lnTo>
                <a:lnTo>
                  <a:pt x="3971" y="6382"/>
                </a:lnTo>
                <a:lnTo>
                  <a:pt x="3922" y="6187"/>
                </a:lnTo>
                <a:lnTo>
                  <a:pt x="3849" y="5992"/>
                </a:lnTo>
                <a:lnTo>
                  <a:pt x="3752" y="5797"/>
                </a:lnTo>
                <a:lnTo>
                  <a:pt x="3605" y="5602"/>
                </a:lnTo>
                <a:lnTo>
                  <a:pt x="3605" y="5602"/>
                </a:lnTo>
                <a:lnTo>
                  <a:pt x="3459" y="5481"/>
                </a:lnTo>
                <a:lnTo>
                  <a:pt x="3313" y="5383"/>
                </a:lnTo>
                <a:lnTo>
                  <a:pt x="3167" y="5310"/>
                </a:lnTo>
                <a:lnTo>
                  <a:pt x="3021" y="5262"/>
                </a:lnTo>
                <a:lnTo>
                  <a:pt x="2850" y="5237"/>
                </a:lnTo>
                <a:lnTo>
                  <a:pt x="2704" y="5237"/>
                </a:lnTo>
                <a:lnTo>
                  <a:pt x="2558" y="5262"/>
                </a:lnTo>
                <a:lnTo>
                  <a:pt x="2412" y="5310"/>
                </a:lnTo>
                <a:lnTo>
                  <a:pt x="2242" y="5359"/>
                </a:lnTo>
                <a:lnTo>
                  <a:pt x="2095" y="5432"/>
                </a:lnTo>
                <a:lnTo>
                  <a:pt x="1803" y="5627"/>
                </a:lnTo>
                <a:lnTo>
                  <a:pt x="1511" y="5870"/>
                </a:lnTo>
                <a:lnTo>
                  <a:pt x="1243" y="6138"/>
                </a:lnTo>
                <a:lnTo>
                  <a:pt x="975" y="6431"/>
                </a:lnTo>
                <a:lnTo>
                  <a:pt x="756" y="6747"/>
                </a:lnTo>
                <a:lnTo>
                  <a:pt x="537" y="7039"/>
                </a:lnTo>
                <a:lnTo>
                  <a:pt x="366" y="7307"/>
                </a:lnTo>
                <a:lnTo>
                  <a:pt x="98" y="7770"/>
                </a:lnTo>
                <a:lnTo>
                  <a:pt x="25" y="7916"/>
                </a:lnTo>
                <a:lnTo>
                  <a:pt x="1" y="8014"/>
                </a:lnTo>
                <a:lnTo>
                  <a:pt x="1" y="8014"/>
                </a:lnTo>
                <a:lnTo>
                  <a:pt x="25" y="8208"/>
                </a:lnTo>
                <a:lnTo>
                  <a:pt x="74" y="8379"/>
                </a:lnTo>
                <a:lnTo>
                  <a:pt x="171" y="8574"/>
                </a:lnTo>
                <a:lnTo>
                  <a:pt x="293" y="8720"/>
                </a:lnTo>
                <a:lnTo>
                  <a:pt x="293" y="8720"/>
                </a:lnTo>
                <a:lnTo>
                  <a:pt x="585" y="8988"/>
                </a:lnTo>
                <a:lnTo>
                  <a:pt x="878" y="9231"/>
                </a:lnTo>
                <a:lnTo>
                  <a:pt x="1413" y="9670"/>
                </a:lnTo>
                <a:lnTo>
                  <a:pt x="1901" y="10035"/>
                </a:lnTo>
                <a:lnTo>
                  <a:pt x="2095" y="10206"/>
                </a:lnTo>
                <a:lnTo>
                  <a:pt x="2290" y="10376"/>
                </a:lnTo>
                <a:lnTo>
                  <a:pt x="2412" y="10547"/>
                </a:lnTo>
                <a:lnTo>
                  <a:pt x="2534" y="10717"/>
                </a:lnTo>
                <a:lnTo>
                  <a:pt x="2583" y="10888"/>
                </a:lnTo>
                <a:lnTo>
                  <a:pt x="2583" y="11082"/>
                </a:lnTo>
                <a:lnTo>
                  <a:pt x="2534" y="11277"/>
                </a:lnTo>
                <a:lnTo>
                  <a:pt x="2436" y="11496"/>
                </a:lnTo>
                <a:lnTo>
                  <a:pt x="2266" y="11740"/>
                </a:lnTo>
                <a:lnTo>
                  <a:pt x="1998" y="12008"/>
                </a:lnTo>
                <a:lnTo>
                  <a:pt x="1998" y="12008"/>
                </a:lnTo>
                <a:lnTo>
                  <a:pt x="1828" y="12178"/>
                </a:lnTo>
                <a:lnTo>
                  <a:pt x="1633" y="12276"/>
                </a:lnTo>
                <a:lnTo>
                  <a:pt x="1413" y="12349"/>
                </a:lnTo>
                <a:lnTo>
                  <a:pt x="1219" y="12398"/>
                </a:lnTo>
                <a:lnTo>
                  <a:pt x="999" y="12446"/>
                </a:lnTo>
                <a:lnTo>
                  <a:pt x="780" y="12544"/>
                </a:lnTo>
                <a:lnTo>
                  <a:pt x="585" y="12665"/>
                </a:lnTo>
                <a:lnTo>
                  <a:pt x="366" y="12836"/>
                </a:lnTo>
                <a:lnTo>
                  <a:pt x="366" y="12836"/>
                </a:lnTo>
                <a:lnTo>
                  <a:pt x="196" y="13031"/>
                </a:lnTo>
                <a:lnTo>
                  <a:pt x="98" y="13250"/>
                </a:lnTo>
                <a:lnTo>
                  <a:pt x="25" y="13493"/>
                </a:lnTo>
                <a:lnTo>
                  <a:pt x="1" y="13761"/>
                </a:lnTo>
                <a:lnTo>
                  <a:pt x="1" y="13761"/>
                </a:lnTo>
                <a:lnTo>
                  <a:pt x="25" y="13981"/>
                </a:lnTo>
                <a:lnTo>
                  <a:pt x="50" y="14200"/>
                </a:lnTo>
                <a:lnTo>
                  <a:pt x="123" y="14395"/>
                </a:lnTo>
                <a:lnTo>
                  <a:pt x="220" y="14614"/>
                </a:lnTo>
                <a:lnTo>
                  <a:pt x="318" y="14784"/>
                </a:lnTo>
                <a:lnTo>
                  <a:pt x="439" y="14979"/>
                </a:lnTo>
                <a:lnTo>
                  <a:pt x="561" y="15150"/>
                </a:lnTo>
                <a:lnTo>
                  <a:pt x="707" y="15320"/>
                </a:lnTo>
                <a:lnTo>
                  <a:pt x="707" y="15320"/>
                </a:lnTo>
                <a:lnTo>
                  <a:pt x="878" y="15466"/>
                </a:lnTo>
                <a:lnTo>
                  <a:pt x="1048" y="15588"/>
                </a:lnTo>
                <a:lnTo>
                  <a:pt x="1243" y="15710"/>
                </a:lnTo>
                <a:lnTo>
                  <a:pt x="1438" y="15832"/>
                </a:lnTo>
                <a:lnTo>
                  <a:pt x="1633" y="15905"/>
                </a:lnTo>
                <a:lnTo>
                  <a:pt x="1852" y="15978"/>
                </a:lnTo>
                <a:lnTo>
                  <a:pt x="2047" y="16002"/>
                </a:lnTo>
                <a:lnTo>
                  <a:pt x="2266" y="16026"/>
                </a:lnTo>
                <a:lnTo>
                  <a:pt x="2266" y="16026"/>
                </a:lnTo>
                <a:lnTo>
                  <a:pt x="2534" y="16002"/>
                </a:lnTo>
                <a:lnTo>
                  <a:pt x="2777" y="15929"/>
                </a:lnTo>
                <a:lnTo>
                  <a:pt x="2997" y="15832"/>
                </a:lnTo>
                <a:lnTo>
                  <a:pt x="3191" y="15661"/>
                </a:lnTo>
                <a:lnTo>
                  <a:pt x="3191" y="15661"/>
                </a:lnTo>
                <a:lnTo>
                  <a:pt x="3362" y="15466"/>
                </a:lnTo>
                <a:lnTo>
                  <a:pt x="3484" y="15247"/>
                </a:lnTo>
                <a:lnTo>
                  <a:pt x="3557" y="15052"/>
                </a:lnTo>
                <a:lnTo>
                  <a:pt x="3605" y="14833"/>
                </a:lnTo>
                <a:lnTo>
                  <a:pt x="3679" y="14614"/>
                </a:lnTo>
                <a:lnTo>
                  <a:pt x="3752" y="14419"/>
                </a:lnTo>
                <a:lnTo>
                  <a:pt x="3849" y="14200"/>
                </a:lnTo>
                <a:lnTo>
                  <a:pt x="4019" y="14029"/>
                </a:lnTo>
                <a:lnTo>
                  <a:pt x="4019" y="14029"/>
                </a:lnTo>
                <a:lnTo>
                  <a:pt x="4287" y="13786"/>
                </a:lnTo>
                <a:lnTo>
                  <a:pt x="4531" y="13591"/>
                </a:lnTo>
                <a:lnTo>
                  <a:pt x="4750" y="13493"/>
                </a:lnTo>
                <a:lnTo>
                  <a:pt x="4945" y="13445"/>
                </a:lnTo>
                <a:lnTo>
                  <a:pt x="5140" y="13445"/>
                </a:lnTo>
                <a:lnTo>
                  <a:pt x="5310" y="13493"/>
                </a:lnTo>
                <a:lnTo>
                  <a:pt x="5481" y="13615"/>
                </a:lnTo>
                <a:lnTo>
                  <a:pt x="5651" y="13737"/>
                </a:lnTo>
                <a:lnTo>
                  <a:pt x="5822" y="13932"/>
                </a:lnTo>
                <a:lnTo>
                  <a:pt x="5992" y="14127"/>
                </a:lnTo>
                <a:lnTo>
                  <a:pt x="6358" y="14614"/>
                </a:lnTo>
                <a:lnTo>
                  <a:pt x="6796" y="15150"/>
                </a:lnTo>
                <a:lnTo>
                  <a:pt x="7039" y="15442"/>
                </a:lnTo>
                <a:lnTo>
                  <a:pt x="7307" y="15734"/>
                </a:lnTo>
                <a:lnTo>
                  <a:pt x="7307" y="15734"/>
                </a:lnTo>
                <a:lnTo>
                  <a:pt x="7454" y="15856"/>
                </a:lnTo>
                <a:lnTo>
                  <a:pt x="7648" y="15953"/>
                </a:lnTo>
                <a:lnTo>
                  <a:pt x="7819" y="16002"/>
                </a:lnTo>
                <a:lnTo>
                  <a:pt x="8014" y="16026"/>
                </a:lnTo>
                <a:lnTo>
                  <a:pt x="8014" y="16026"/>
                </a:lnTo>
                <a:lnTo>
                  <a:pt x="8111" y="16002"/>
                </a:lnTo>
                <a:lnTo>
                  <a:pt x="8257" y="15929"/>
                </a:lnTo>
                <a:lnTo>
                  <a:pt x="8720" y="15661"/>
                </a:lnTo>
                <a:lnTo>
                  <a:pt x="8988" y="15491"/>
                </a:lnTo>
                <a:lnTo>
                  <a:pt x="9280" y="15271"/>
                </a:lnTo>
                <a:lnTo>
                  <a:pt x="9597" y="15052"/>
                </a:lnTo>
                <a:lnTo>
                  <a:pt x="9889" y="14784"/>
                </a:lnTo>
                <a:lnTo>
                  <a:pt x="10157" y="14516"/>
                </a:lnTo>
                <a:lnTo>
                  <a:pt x="10400" y="14224"/>
                </a:lnTo>
                <a:lnTo>
                  <a:pt x="10595" y="13932"/>
                </a:lnTo>
                <a:lnTo>
                  <a:pt x="10668" y="13786"/>
                </a:lnTo>
                <a:lnTo>
                  <a:pt x="10717" y="13615"/>
                </a:lnTo>
                <a:lnTo>
                  <a:pt x="10766" y="13469"/>
                </a:lnTo>
                <a:lnTo>
                  <a:pt x="10790" y="13323"/>
                </a:lnTo>
                <a:lnTo>
                  <a:pt x="10790" y="13177"/>
                </a:lnTo>
                <a:lnTo>
                  <a:pt x="10766" y="13006"/>
                </a:lnTo>
                <a:lnTo>
                  <a:pt x="10717" y="12860"/>
                </a:lnTo>
                <a:lnTo>
                  <a:pt x="10644" y="12714"/>
                </a:lnTo>
                <a:lnTo>
                  <a:pt x="10547" y="12568"/>
                </a:lnTo>
                <a:lnTo>
                  <a:pt x="10425" y="12422"/>
                </a:lnTo>
                <a:lnTo>
                  <a:pt x="10425" y="12422"/>
                </a:lnTo>
                <a:lnTo>
                  <a:pt x="10230" y="12276"/>
                </a:lnTo>
                <a:lnTo>
                  <a:pt x="10035" y="12178"/>
                </a:lnTo>
                <a:lnTo>
                  <a:pt x="9840" y="12105"/>
                </a:lnTo>
                <a:lnTo>
                  <a:pt x="9621" y="12032"/>
                </a:lnTo>
                <a:lnTo>
                  <a:pt x="9402" y="11983"/>
                </a:lnTo>
                <a:lnTo>
                  <a:pt x="9183" y="11886"/>
                </a:lnTo>
                <a:lnTo>
                  <a:pt x="8988" y="11789"/>
                </a:lnTo>
                <a:lnTo>
                  <a:pt x="8793" y="11618"/>
                </a:lnTo>
                <a:lnTo>
                  <a:pt x="8793" y="11618"/>
                </a:lnTo>
                <a:lnTo>
                  <a:pt x="8623" y="11423"/>
                </a:lnTo>
                <a:lnTo>
                  <a:pt x="8525" y="11204"/>
                </a:lnTo>
                <a:lnTo>
                  <a:pt x="8452" y="10961"/>
                </a:lnTo>
                <a:lnTo>
                  <a:pt x="8428" y="10668"/>
                </a:lnTo>
                <a:lnTo>
                  <a:pt x="8428" y="10668"/>
                </a:lnTo>
                <a:lnTo>
                  <a:pt x="8452" y="10473"/>
                </a:lnTo>
                <a:lnTo>
                  <a:pt x="8476" y="10254"/>
                </a:lnTo>
                <a:lnTo>
                  <a:pt x="8549" y="10059"/>
                </a:lnTo>
                <a:lnTo>
                  <a:pt x="8623" y="9865"/>
                </a:lnTo>
                <a:lnTo>
                  <a:pt x="8720" y="9670"/>
                </a:lnTo>
                <a:lnTo>
                  <a:pt x="8842" y="9475"/>
                </a:lnTo>
                <a:lnTo>
                  <a:pt x="8988" y="9304"/>
                </a:lnTo>
                <a:lnTo>
                  <a:pt x="9134" y="9134"/>
                </a:lnTo>
                <a:lnTo>
                  <a:pt x="9134" y="9134"/>
                </a:lnTo>
                <a:lnTo>
                  <a:pt x="9304" y="8988"/>
                </a:lnTo>
                <a:lnTo>
                  <a:pt x="9475" y="8866"/>
                </a:lnTo>
                <a:lnTo>
                  <a:pt x="9645" y="8744"/>
                </a:lnTo>
                <a:lnTo>
                  <a:pt x="9840" y="8622"/>
                </a:lnTo>
                <a:lnTo>
                  <a:pt x="10035" y="8549"/>
                </a:lnTo>
                <a:lnTo>
                  <a:pt x="10254" y="8476"/>
                </a:lnTo>
                <a:lnTo>
                  <a:pt x="10474" y="8452"/>
                </a:lnTo>
                <a:lnTo>
                  <a:pt x="10668" y="8428"/>
                </a:lnTo>
                <a:lnTo>
                  <a:pt x="10668" y="8428"/>
                </a:lnTo>
                <a:lnTo>
                  <a:pt x="10936" y="8452"/>
                </a:lnTo>
                <a:lnTo>
                  <a:pt x="11180" y="8525"/>
                </a:lnTo>
                <a:lnTo>
                  <a:pt x="11423" y="8622"/>
                </a:lnTo>
                <a:lnTo>
                  <a:pt x="11618" y="8793"/>
                </a:lnTo>
                <a:lnTo>
                  <a:pt x="11618" y="8793"/>
                </a:lnTo>
                <a:lnTo>
                  <a:pt x="11789" y="8988"/>
                </a:lnTo>
                <a:lnTo>
                  <a:pt x="11910" y="9207"/>
                </a:lnTo>
                <a:lnTo>
                  <a:pt x="11984" y="9426"/>
                </a:lnTo>
                <a:lnTo>
                  <a:pt x="12057" y="9645"/>
                </a:lnTo>
                <a:lnTo>
                  <a:pt x="12105" y="9840"/>
                </a:lnTo>
                <a:lnTo>
                  <a:pt x="12178" y="10035"/>
                </a:lnTo>
                <a:lnTo>
                  <a:pt x="12276" y="10230"/>
                </a:lnTo>
                <a:lnTo>
                  <a:pt x="12422" y="10425"/>
                </a:lnTo>
                <a:lnTo>
                  <a:pt x="12422" y="10425"/>
                </a:lnTo>
                <a:lnTo>
                  <a:pt x="12568" y="10547"/>
                </a:lnTo>
                <a:lnTo>
                  <a:pt x="12714" y="10644"/>
                </a:lnTo>
                <a:lnTo>
                  <a:pt x="12860" y="10717"/>
                </a:lnTo>
                <a:lnTo>
                  <a:pt x="13006" y="10766"/>
                </a:lnTo>
                <a:lnTo>
                  <a:pt x="13177" y="10790"/>
                </a:lnTo>
                <a:lnTo>
                  <a:pt x="13323" y="10790"/>
                </a:lnTo>
                <a:lnTo>
                  <a:pt x="13469" y="10766"/>
                </a:lnTo>
                <a:lnTo>
                  <a:pt x="13615" y="10717"/>
                </a:lnTo>
                <a:lnTo>
                  <a:pt x="13786" y="10668"/>
                </a:lnTo>
                <a:lnTo>
                  <a:pt x="13932" y="10595"/>
                </a:lnTo>
                <a:lnTo>
                  <a:pt x="14224" y="10400"/>
                </a:lnTo>
                <a:lnTo>
                  <a:pt x="14516" y="10157"/>
                </a:lnTo>
                <a:lnTo>
                  <a:pt x="14784" y="9889"/>
                </a:lnTo>
                <a:lnTo>
                  <a:pt x="15052" y="9597"/>
                </a:lnTo>
                <a:lnTo>
                  <a:pt x="15271" y="9280"/>
                </a:lnTo>
                <a:lnTo>
                  <a:pt x="15491" y="8988"/>
                </a:lnTo>
                <a:lnTo>
                  <a:pt x="15661" y="8720"/>
                </a:lnTo>
                <a:lnTo>
                  <a:pt x="15929" y="8257"/>
                </a:lnTo>
                <a:lnTo>
                  <a:pt x="16002" y="8111"/>
                </a:lnTo>
                <a:lnTo>
                  <a:pt x="16026" y="8014"/>
                </a:lnTo>
                <a:lnTo>
                  <a:pt x="16026" y="8014"/>
                </a:lnTo>
                <a:lnTo>
                  <a:pt x="16002" y="7819"/>
                </a:lnTo>
                <a:lnTo>
                  <a:pt x="15953" y="7648"/>
                </a:lnTo>
                <a:lnTo>
                  <a:pt x="15856" y="7453"/>
                </a:lnTo>
                <a:lnTo>
                  <a:pt x="15734" y="7307"/>
                </a:lnTo>
                <a:lnTo>
                  <a:pt x="15734" y="7307"/>
                </a:lnTo>
                <a:lnTo>
                  <a:pt x="15442" y="7039"/>
                </a:lnTo>
                <a:lnTo>
                  <a:pt x="15150" y="6796"/>
                </a:lnTo>
                <a:lnTo>
                  <a:pt x="14614" y="6357"/>
                </a:lnTo>
                <a:lnTo>
                  <a:pt x="14127" y="5992"/>
                </a:lnTo>
                <a:lnTo>
                  <a:pt x="13932" y="5822"/>
                </a:lnTo>
                <a:lnTo>
                  <a:pt x="13737" y="5651"/>
                </a:lnTo>
                <a:lnTo>
                  <a:pt x="13615" y="5481"/>
                </a:lnTo>
                <a:lnTo>
                  <a:pt x="13494" y="5310"/>
                </a:lnTo>
                <a:lnTo>
                  <a:pt x="13445" y="5140"/>
                </a:lnTo>
                <a:lnTo>
                  <a:pt x="13445" y="4945"/>
                </a:lnTo>
                <a:lnTo>
                  <a:pt x="13494" y="4750"/>
                </a:lnTo>
                <a:lnTo>
                  <a:pt x="13591" y="4531"/>
                </a:lnTo>
                <a:lnTo>
                  <a:pt x="13761" y="4287"/>
                </a:lnTo>
                <a:lnTo>
                  <a:pt x="14029" y="4019"/>
                </a:lnTo>
                <a:lnTo>
                  <a:pt x="14029" y="4019"/>
                </a:lnTo>
                <a:close/>
              </a:path>
            </a:pathLst>
          </a:custGeom>
          <a:noFill/>
          <a:ln w="12175" cap="rnd" cmpd="sng">
            <a:solidFill>
              <a:srgbClr val="FFB600"/>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nvGrpSpPr>
          <p:cNvPr id="344" name="Google Shape;344;p13"/>
          <p:cNvGrpSpPr/>
          <p:nvPr/>
        </p:nvGrpSpPr>
        <p:grpSpPr>
          <a:xfrm>
            <a:off x="8142377" y="4477579"/>
            <a:ext cx="508851" cy="478711"/>
            <a:chOff x="5972700" y="2330200"/>
            <a:chExt cx="411625" cy="387275"/>
          </a:xfrm>
        </p:grpSpPr>
        <p:sp>
          <p:nvSpPr>
            <p:cNvPr id="345" name="Google Shape;345;p13"/>
            <p:cNvSpPr/>
            <p:nvPr/>
          </p:nvSpPr>
          <p:spPr>
            <a:xfrm>
              <a:off x="5972700" y="2476950"/>
              <a:ext cx="98050" cy="219825"/>
            </a:xfrm>
            <a:custGeom>
              <a:avLst/>
              <a:gdLst/>
              <a:ahLst/>
              <a:cxnLst/>
              <a:rect l="l" t="t" r="r" b="b"/>
              <a:pathLst>
                <a:path w="3922" h="8793" fill="none" extrusionOk="0">
                  <a:moveTo>
                    <a:pt x="0" y="0"/>
                  </a:moveTo>
                  <a:lnTo>
                    <a:pt x="0" y="8792"/>
                  </a:lnTo>
                  <a:lnTo>
                    <a:pt x="3921" y="8792"/>
                  </a:lnTo>
                  <a:lnTo>
                    <a:pt x="3921" y="0"/>
                  </a:lnTo>
                  <a:lnTo>
                    <a:pt x="0" y="0"/>
                  </a:lnTo>
                  <a:close/>
                  <a:moveTo>
                    <a:pt x="2411" y="2411"/>
                  </a:moveTo>
                  <a:lnTo>
                    <a:pt x="2411" y="2411"/>
                  </a:lnTo>
                  <a:lnTo>
                    <a:pt x="2265" y="2387"/>
                  </a:lnTo>
                  <a:lnTo>
                    <a:pt x="2143" y="2363"/>
                  </a:lnTo>
                  <a:lnTo>
                    <a:pt x="2022" y="2290"/>
                  </a:lnTo>
                  <a:lnTo>
                    <a:pt x="1924" y="2216"/>
                  </a:lnTo>
                  <a:lnTo>
                    <a:pt x="1827" y="2095"/>
                  </a:lnTo>
                  <a:lnTo>
                    <a:pt x="1754" y="1973"/>
                  </a:lnTo>
                  <a:lnTo>
                    <a:pt x="1729" y="1851"/>
                  </a:lnTo>
                  <a:lnTo>
                    <a:pt x="1705" y="1705"/>
                  </a:lnTo>
                  <a:lnTo>
                    <a:pt x="1705" y="1705"/>
                  </a:lnTo>
                  <a:lnTo>
                    <a:pt x="1729" y="1559"/>
                  </a:lnTo>
                  <a:lnTo>
                    <a:pt x="1754" y="1437"/>
                  </a:lnTo>
                  <a:lnTo>
                    <a:pt x="1827" y="1315"/>
                  </a:lnTo>
                  <a:lnTo>
                    <a:pt x="1924" y="1218"/>
                  </a:lnTo>
                  <a:lnTo>
                    <a:pt x="2022" y="1120"/>
                  </a:lnTo>
                  <a:lnTo>
                    <a:pt x="2143" y="1072"/>
                  </a:lnTo>
                  <a:lnTo>
                    <a:pt x="2265" y="1023"/>
                  </a:lnTo>
                  <a:lnTo>
                    <a:pt x="2411" y="999"/>
                  </a:lnTo>
                  <a:lnTo>
                    <a:pt x="2411" y="999"/>
                  </a:lnTo>
                  <a:lnTo>
                    <a:pt x="2557" y="1023"/>
                  </a:lnTo>
                  <a:lnTo>
                    <a:pt x="2679" y="1072"/>
                  </a:lnTo>
                  <a:lnTo>
                    <a:pt x="2801" y="1120"/>
                  </a:lnTo>
                  <a:lnTo>
                    <a:pt x="2898" y="1218"/>
                  </a:lnTo>
                  <a:lnTo>
                    <a:pt x="2996" y="1315"/>
                  </a:lnTo>
                  <a:lnTo>
                    <a:pt x="3069" y="1437"/>
                  </a:lnTo>
                  <a:lnTo>
                    <a:pt x="3093" y="1559"/>
                  </a:lnTo>
                  <a:lnTo>
                    <a:pt x="3118" y="1705"/>
                  </a:lnTo>
                  <a:lnTo>
                    <a:pt x="3118" y="1705"/>
                  </a:lnTo>
                  <a:lnTo>
                    <a:pt x="3093" y="1851"/>
                  </a:lnTo>
                  <a:lnTo>
                    <a:pt x="3069" y="1973"/>
                  </a:lnTo>
                  <a:lnTo>
                    <a:pt x="2996" y="2095"/>
                  </a:lnTo>
                  <a:lnTo>
                    <a:pt x="2898" y="2216"/>
                  </a:lnTo>
                  <a:lnTo>
                    <a:pt x="2801" y="2290"/>
                  </a:lnTo>
                  <a:lnTo>
                    <a:pt x="2679" y="2363"/>
                  </a:lnTo>
                  <a:lnTo>
                    <a:pt x="2557" y="2387"/>
                  </a:lnTo>
                  <a:lnTo>
                    <a:pt x="2411" y="2411"/>
                  </a:lnTo>
                  <a:lnTo>
                    <a:pt x="2411" y="241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6" name="Google Shape;346;p13"/>
            <p:cNvSpPr/>
            <p:nvPr/>
          </p:nvSpPr>
          <p:spPr>
            <a:xfrm>
              <a:off x="6078025" y="2330200"/>
              <a:ext cx="306300" cy="387275"/>
            </a:xfrm>
            <a:custGeom>
              <a:avLst/>
              <a:gdLst/>
              <a:ahLst/>
              <a:cxnLst/>
              <a:rect l="l" t="t" r="r" b="b"/>
              <a:pathLst>
                <a:path w="12252" h="15491" fill="none" extrusionOk="0">
                  <a:moveTo>
                    <a:pt x="1" y="13396"/>
                  </a:moveTo>
                  <a:lnTo>
                    <a:pt x="1511" y="13396"/>
                  </a:lnTo>
                  <a:lnTo>
                    <a:pt x="1511" y="13396"/>
                  </a:lnTo>
                  <a:lnTo>
                    <a:pt x="1998" y="13639"/>
                  </a:lnTo>
                  <a:lnTo>
                    <a:pt x="2680" y="13932"/>
                  </a:lnTo>
                  <a:lnTo>
                    <a:pt x="3556" y="14273"/>
                  </a:lnTo>
                  <a:lnTo>
                    <a:pt x="4531" y="14638"/>
                  </a:lnTo>
                  <a:lnTo>
                    <a:pt x="5578" y="14955"/>
                  </a:lnTo>
                  <a:lnTo>
                    <a:pt x="6114" y="15101"/>
                  </a:lnTo>
                  <a:lnTo>
                    <a:pt x="6650" y="15222"/>
                  </a:lnTo>
                  <a:lnTo>
                    <a:pt x="7161" y="15344"/>
                  </a:lnTo>
                  <a:lnTo>
                    <a:pt x="7672" y="15417"/>
                  </a:lnTo>
                  <a:lnTo>
                    <a:pt x="8135" y="15466"/>
                  </a:lnTo>
                  <a:lnTo>
                    <a:pt x="8598" y="15490"/>
                  </a:lnTo>
                  <a:lnTo>
                    <a:pt x="8598" y="15490"/>
                  </a:lnTo>
                  <a:lnTo>
                    <a:pt x="9377" y="15490"/>
                  </a:lnTo>
                  <a:lnTo>
                    <a:pt x="9791" y="15466"/>
                  </a:lnTo>
                  <a:lnTo>
                    <a:pt x="10181" y="15417"/>
                  </a:lnTo>
                  <a:lnTo>
                    <a:pt x="10522" y="15320"/>
                  </a:lnTo>
                  <a:lnTo>
                    <a:pt x="10692" y="15271"/>
                  </a:lnTo>
                  <a:lnTo>
                    <a:pt x="10814" y="15222"/>
                  </a:lnTo>
                  <a:lnTo>
                    <a:pt x="10936" y="15149"/>
                  </a:lnTo>
                  <a:lnTo>
                    <a:pt x="11033" y="15052"/>
                  </a:lnTo>
                  <a:lnTo>
                    <a:pt x="11082" y="14955"/>
                  </a:lnTo>
                  <a:lnTo>
                    <a:pt x="11131" y="14833"/>
                  </a:lnTo>
                  <a:lnTo>
                    <a:pt x="11204" y="14126"/>
                  </a:lnTo>
                  <a:lnTo>
                    <a:pt x="11204" y="14126"/>
                  </a:lnTo>
                  <a:lnTo>
                    <a:pt x="11180" y="13956"/>
                  </a:lnTo>
                  <a:lnTo>
                    <a:pt x="11131" y="13810"/>
                  </a:lnTo>
                  <a:lnTo>
                    <a:pt x="11033" y="13664"/>
                  </a:lnTo>
                  <a:lnTo>
                    <a:pt x="10887" y="13542"/>
                  </a:lnTo>
                  <a:lnTo>
                    <a:pt x="10887" y="13542"/>
                  </a:lnTo>
                  <a:lnTo>
                    <a:pt x="11009" y="13518"/>
                  </a:lnTo>
                  <a:lnTo>
                    <a:pt x="11131" y="13469"/>
                  </a:lnTo>
                  <a:lnTo>
                    <a:pt x="11253" y="13420"/>
                  </a:lnTo>
                  <a:lnTo>
                    <a:pt x="11350" y="13323"/>
                  </a:lnTo>
                  <a:lnTo>
                    <a:pt x="11423" y="13225"/>
                  </a:lnTo>
                  <a:lnTo>
                    <a:pt x="11496" y="13104"/>
                  </a:lnTo>
                  <a:lnTo>
                    <a:pt x="11545" y="12957"/>
                  </a:lnTo>
                  <a:lnTo>
                    <a:pt x="11569" y="12836"/>
                  </a:lnTo>
                  <a:lnTo>
                    <a:pt x="11642" y="11959"/>
                  </a:lnTo>
                  <a:lnTo>
                    <a:pt x="11642" y="11959"/>
                  </a:lnTo>
                  <a:lnTo>
                    <a:pt x="11642" y="11837"/>
                  </a:lnTo>
                  <a:lnTo>
                    <a:pt x="11642" y="11740"/>
                  </a:lnTo>
                  <a:lnTo>
                    <a:pt x="11618" y="11618"/>
                  </a:lnTo>
                  <a:lnTo>
                    <a:pt x="11569" y="11521"/>
                  </a:lnTo>
                  <a:lnTo>
                    <a:pt x="11447" y="11350"/>
                  </a:lnTo>
                  <a:lnTo>
                    <a:pt x="11374" y="11277"/>
                  </a:lnTo>
                  <a:lnTo>
                    <a:pt x="11301" y="11204"/>
                  </a:lnTo>
                  <a:lnTo>
                    <a:pt x="11301" y="11204"/>
                  </a:lnTo>
                  <a:lnTo>
                    <a:pt x="11423" y="11180"/>
                  </a:lnTo>
                  <a:lnTo>
                    <a:pt x="11521" y="11131"/>
                  </a:lnTo>
                  <a:lnTo>
                    <a:pt x="11618" y="11058"/>
                  </a:lnTo>
                  <a:lnTo>
                    <a:pt x="11715" y="10960"/>
                  </a:lnTo>
                  <a:lnTo>
                    <a:pt x="11788" y="10863"/>
                  </a:lnTo>
                  <a:lnTo>
                    <a:pt x="11837" y="10766"/>
                  </a:lnTo>
                  <a:lnTo>
                    <a:pt x="11886" y="10644"/>
                  </a:lnTo>
                  <a:lnTo>
                    <a:pt x="11910" y="10498"/>
                  </a:lnTo>
                  <a:lnTo>
                    <a:pt x="11983" y="9645"/>
                  </a:lnTo>
                  <a:lnTo>
                    <a:pt x="11983" y="9645"/>
                  </a:lnTo>
                  <a:lnTo>
                    <a:pt x="11983" y="9523"/>
                  </a:lnTo>
                  <a:lnTo>
                    <a:pt x="11983" y="9402"/>
                  </a:lnTo>
                  <a:lnTo>
                    <a:pt x="11959" y="9280"/>
                  </a:lnTo>
                  <a:lnTo>
                    <a:pt x="11910" y="9182"/>
                  </a:lnTo>
                  <a:lnTo>
                    <a:pt x="11861" y="9085"/>
                  </a:lnTo>
                  <a:lnTo>
                    <a:pt x="11788" y="9012"/>
                  </a:lnTo>
                  <a:lnTo>
                    <a:pt x="11715" y="8939"/>
                  </a:lnTo>
                  <a:lnTo>
                    <a:pt x="11618" y="8866"/>
                  </a:lnTo>
                  <a:lnTo>
                    <a:pt x="11618" y="8866"/>
                  </a:lnTo>
                  <a:lnTo>
                    <a:pt x="11715" y="8841"/>
                  </a:lnTo>
                  <a:lnTo>
                    <a:pt x="11813" y="8768"/>
                  </a:lnTo>
                  <a:lnTo>
                    <a:pt x="11910" y="8695"/>
                  </a:lnTo>
                  <a:lnTo>
                    <a:pt x="11983" y="8622"/>
                  </a:lnTo>
                  <a:lnTo>
                    <a:pt x="12056" y="8525"/>
                  </a:lnTo>
                  <a:lnTo>
                    <a:pt x="12105" y="8427"/>
                  </a:lnTo>
                  <a:lnTo>
                    <a:pt x="12129" y="8306"/>
                  </a:lnTo>
                  <a:lnTo>
                    <a:pt x="12154" y="8184"/>
                  </a:lnTo>
                  <a:lnTo>
                    <a:pt x="12251" y="7307"/>
                  </a:lnTo>
                  <a:lnTo>
                    <a:pt x="12251" y="7307"/>
                  </a:lnTo>
                  <a:lnTo>
                    <a:pt x="12227" y="7185"/>
                  </a:lnTo>
                  <a:lnTo>
                    <a:pt x="12202" y="7064"/>
                  </a:lnTo>
                  <a:lnTo>
                    <a:pt x="12154" y="6966"/>
                  </a:lnTo>
                  <a:lnTo>
                    <a:pt x="12105" y="6869"/>
                  </a:lnTo>
                  <a:lnTo>
                    <a:pt x="12032" y="6771"/>
                  </a:lnTo>
                  <a:lnTo>
                    <a:pt x="11935" y="6698"/>
                  </a:lnTo>
                  <a:lnTo>
                    <a:pt x="11715" y="6552"/>
                  </a:lnTo>
                  <a:lnTo>
                    <a:pt x="11472" y="6430"/>
                  </a:lnTo>
                  <a:lnTo>
                    <a:pt x="11180" y="6333"/>
                  </a:lnTo>
                  <a:lnTo>
                    <a:pt x="10863" y="6260"/>
                  </a:lnTo>
                  <a:lnTo>
                    <a:pt x="10546" y="6211"/>
                  </a:lnTo>
                  <a:lnTo>
                    <a:pt x="10546" y="6211"/>
                  </a:lnTo>
                  <a:lnTo>
                    <a:pt x="9864" y="6114"/>
                  </a:lnTo>
                  <a:lnTo>
                    <a:pt x="8817" y="6016"/>
                  </a:lnTo>
                  <a:lnTo>
                    <a:pt x="7575" y="5943"/>
                  </a:lnTo>
                  <a:lnTo>
                    <a:pt x="6309" y="5870"/>
                  </a:lnTo>
                  <a:lnTo>
                    <a:pt x="6309" y="5870"/>
                  </a:lnTo>
                  <a:lnTo>
                    <a:pt x="6479" y="5578"/>
                  </a:lnTo>
                  <a:lnTo>
                    <a:pt x="6625" y="5237"/>
                  </a:lnTo>
                  <a:lnTo>
                    <a:pt x="6771" y="4872"/>
                  </a:lnTo>
                  <a:lnTo>
                    <a:pt x="6869" y="4482"/>
                  </a:lnTo>
                  <a:lnTo>
                    <a:pt x="6966" y="4092"/>
                  </a:lnTo>
                  <a:lnTo>
                    <a:pt x="7064" y="3678"/>
                  </a:lnTo>
                  <a:lnTo>
                    <a:pt x="7161" y="2875"/>
                  </a:lnTo>
                  <a:lnTo>
                    <a:pt x="7234" y="2144"/>
                  </a:lnTo>
                  <a:lnTo>
                    <a:pt x="7283" y="1535"/>
                  </a:lnTo>
                  <a:lnTo>
                    <a:pt x="7283" y="975"/>
                  </a:lnTo>
                  <a:lnTo>
                    <a:pt x="7283" y="975"/>
                  </a:lnTo>
                  <a:lnTo>
                    <a:pt x="7283" y="804"/>
                  </a:lnTo>
                  <a:lnTo>
                    <a:pt x="7210" y="609"/>
                  </a:lnTo>
                  <a:lnTo>
                    <a:pt x="7137" y="463"/>
                  </a:lnTo>
                  <a:lnTo>
                    <a:pt x="7015" y="317"/>
                  </a:lnTo>
                  <a:lnTo>
                    <a:pt x="6869" y="171"/>
                  </a:lnTo>
                  <a:lnTo>
                    <a:pt x="6698" y="98"/>
                  </a:lnTo>
                  <a:lnTo>
                    <a:pt x="6503" y="25"/>
                  </a:lnTo>
                  <a:lnTo>
                    <a:pt x="6309" y="1"/>
                  </a:lnTo>
                  <a:lnTo>
                    <a:pt x="6309" y="1"/>
                  </a:lnTo>
                  <a:lnTo>
                    <a:pt x="5943" y="25"/>
                  </a:lnTo>
                  <a:lnTo>
                    <a:pt x="5700" y="74"/>
                  </a:lnTo>
                  <a:lnTo>
                    <a:pt x="5505" y="147"/>
                  </a:lnTo>
                  <a:lnTo>
                    <a:pt x="5359" y="220"/>
                  </a:lnTo>
                  <a:lnTo>
                    <a:pt x="5359" y="220"/>
                  </a:lnTo>
                  <a:lnTo>
                    <a:pt x="4969" y="1462"/>
                  </a:lnTo>
                  <a:lnTo>
                    <a:pt x="4774" y="2022"/>
                  </a:lnTo>
                  <a:lnTo>
                    <a:pt x="4579" y="2534"/>
                  </a:lnTo>
                  <a:lnTo>
                    <a:pt x="4385" y="2996"/>
                  </a:lnTo>
                  <a:lnTo>
                    <a:pt x="4190" y="3386"/>
                  </a:lnTo>
                  <a:lnTo>
                    <a:pt x="4019" y="3678"/>
                  </a:lnTo>
                  <a:lnTo>
                    <a:pt x="3873" y="3922"/>
                  </a:lnTo>
                  <a:lnTo>
                    <a:pt x="3873" y="3922"/>
                  </a:lnTo>
                  <a:lnTo>
                    <a:pt x="3654" y="4141"/>
                  </a:lnTo>
                  <a:lnTo>
                    <a:pt x="3313" y="4482"/>
                  </a:lnTo>
                  <a:lnTo>
                    <a:pt x="2509" y="5237"/>
                  </a:lnTo>
                  <a:lnTo>
                    <a:pt x="1438" y="6211"/>
                  </a:lnTo>
                  <a:lnTo>
                    <a:pt x="1" y="621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grpSp>
        <p:nvGrpSpPr>
          <p:cNvPr id="347" name="Google Shape;347;p13"/>
          <p:cNvGrpSpPr/>
          <p:nvPr/>
        </p:nvGrpSpPr>
        <p:grpSpPr>
          <a:xfrm>
            <a:off x="545621" y="382390"/>
            <a:ext cx="398659" cy="631920"/>
            <a:chOff x="6718575" y="2318625"/>
            <a:chExt cx="256950" cy="407375"/>
          </a:xfrm>
        </p:grpSpPr>
        <p:sp>
          <p:nvSpPr>
            <p:cNvPr id="348" name="Google Shape;348;p13"/>
            <p:cNvSpPr/>
            <p:nvPr/>
          </p:nvSpPr>
          <p:spPr>
            <a:xfrm>
              <a:off x="6795900" y="2673600"/>
              <a:ext cx="102300" cy="22550"/>
            </a:xfrm>
            <a:custGeom>
              <a:avLst/>
              <a:gdLst/>
              <a:ahLst/>
              <a:cxnLst/>
              <a:rect l="l" t="t" r="r" b="b"/>
              <a:pathLst>
                <a:path w="4092" h="902" fill="none" extrusionOk="0">
                  <a:moveTo>
                    <a:pt x="4092" y="902"/>
                  </a:moveTo>
                  <a:lnTo>
                    <a:pt x="4092" y="1"/>
                  </a:lnTo>
                  <a:lnTo>
                    <a:pt x="0" y="1"/>
                  </a:lnTo>
                  <a:lnTo>
                    <a:pt x="0" y="902"/>
                  </a:lnTo>
                  <a:lnTo>
                    <a:pt x="4092" y="902"/>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49" name="Google Shape;349;p13"/>
            <p:cNvSpPr/>
            <p:nvPr/>
          </p:nvSpPr>
          <p:spPr>
            <a:xfrm>
              <a:off x="6795900" y="2650475"/>
              <a:ext cx="102300" cy="22550"/>
            </a:xfrm>
            <a:custGeom>
              <a:avLst/>
              <a:gdLst/>
              <a:ahLst/>
              <a:cxnLst/>
              <a:rect l="l" t="t" r="r" b="b"/>
              <a:pathLst>
                <a:path w="4092" h="902" fill="none" extrusionOk="0">
                  <a:moveTo>
                    <a:pt x="4092" y="901"/>
                  </a:moveTo>
                  <a:lnTo>
                    <a:pt x="4092" y="0"/>
                  </a:lnTo>
                  <a:lnTo>
                    <a:pt x="0" y="0"/>
                  </a:lnTo>
                  <a:lnTo>
                    <a:pt x="0" y="901"/>
                  </a:lnTo>
                  <a:lnTo>
                    <a:pt x="4092" y="90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0" name="Google Shape;350;p13"/>
            <p:cNvSpPr/>
            <p:nvPr/>
          </p:nvSpPr>
          <p:spPr>
            <a:xfrm>
              <a:off x="6795900" y="2696125"/>
              <a:ext cx="102300" cy="29875"/>
            </a:xfrm>
            <a:custGeom>
              <a:avLst/>
              <a:gdLst/>
              <a:ahLst/>
              <a:cxnLst/>
              <a:rect l="l" t="t" r="r" b="b"/>
              <a:pathLst>
                <a:path w="4092" h="1195" fill="none" extrusionOk="0">
                  <a:moveTo>
                    <a:pt x="0" y="1"/>
                  </a:moveTo>
                  <a:lnTo>
                    <a:pt x="0" y="171"/>
                  </a:lnTo>
                  <a:lnTo>
                    <a:pt x="0" y="171"/>
                  </a:lnTo>
                  <a:lnTo>
                    <a:pt x="24" y="318"/>
                  </a:lnTo>
                  <a:lnTo>
                    <a:pt x="98" y="464"/>
                  </a:lnTo>
                  <a:lnTo>
                    <a:pt x="195" y="585"/>
                  </a:lnTo>
                  <a:lnTo>
                    <a:pt x="341" y="659"/>
                  </a:lnTo>
                  <a:lnTo>
                    <a:pt x="1875" y="1170"/>
                  </a:lnTo>
                  <a:lnTo>
                    <a:pt x="1875" y="1170"/>
                  </a:lnTo>
                  <a:lnTo>
                    <a:pt x="2046" y="1194"/>
                  </a:lnTo>
                  <a:lnTo>
                    <a:pt x="2046" y="1194"/>
                  </a:lnTo>
                  <a:lnTo>
                    <a:pt x="2216" y="1170"/>
                  </a:lnTo>
                  <a:lnTo>
                    <a:pt x="3751" y="659"/>
                  </a:lnTo>
                  <a:lnTo>
                    <a:pt x="3751" y="659"/>
                  </a:lnTo>
                  <a:lnTo>
                    <a:pt x="3897" y="585"/>
                  </a:lnTo>
                  <a:lnTo>
                    <a:pt x="3994" y="464"/>
                  </a:lnTo>
                  <a:lnTo>
                    <a:pt x="4067" y="318"/>
                  </a:lnTo>
                  <a:lnTo>
                    <a:pt x="4092" y="171"/>
                  </a:lnTo>
                  <a:lnTo>
                    <a:pt x="4092" y="1"/>
                  </a:lnTo>
                  <a:lnTo>
                    <a:pt x="0" y="1"/>
                  </a:lnTo>
                  <a:close/>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1" name="Google Shape;351;p13"/>
            <p:cNvSpPr/>
            <p:nvPr/>
          </p:nvSpPr>
          <p:spPr>
            <a:xfrm>
              <a:off x="6784925" y="2459275"/>
              <a:ext cx="35350" cy="166875"/>
            </a:xfrm>
            <a:custGeom>
              <a:avLst/>
              <a:gdLst/>
              <a:ahLst/>
              <a:cxnLst/>
              <a:rect l="l" t="t" r="r" b="b"/>
              <a:pathLst>
                <a:path w="1414" h="6675" fill="none" extrusionOk="0">
                  <a:moveTo>
                    <a:pt x="1413" y="6674"/>
                  </a:moveTo>
                  <a:lnTo>
                    <a:pt x="1413" y="6674"/>
                  </a:lnTo>
                  <a:lnTo>
                    <a:pt x="585" y="2850"/>
                  </a:lnTo>
                  <a:lnTo>
                    <a:pt x="1"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2" name="Google Shape;352;p13"/>
            <p:cNvSpPr/>
            <p:nvPr/>
          </p:nvSpPr>
          <p:spPr>
            <a:xfrm>
              <a:off x="6718575" y="2318625"/>
              <a:ext cx="256950" cy="307525"/>
            </a:xfrm>
            <a:custGeom>
              <a:avLst/>
              <a:gdLst/>
              <a:ahLst/>
              <a:cxnLst/>
              <a:rect l="l" t="t" r="r" b="b"/>
              <a:pathLst>
                <a:path w="10278" h="12301" fill="none" extrusionOk="0">
                  <a:moveTo>
                    <a:pt x="7185" y="12300"/>
                  </a:moveTo>
                  <a:lnTo>
                    <a:pt x="7185" y="12300"/>
                  </a:lnTo>
                  <a:lnTo>
                    <a:pt x="7307" y="11764"/>
                  </a:lnTo>
                  <a:lnTo>
                    <a:pt x="7477" y="11253"/>
                  </a:lnTo>
                  <a:lnTo>
                    <a:pt x="7672" y="10766"/>
                  </a:lnTo>
                  <a:lnTo>
                    <a:pt x="7891" y="10327"/>
                  </a:lnTo>
                  <a:lnTo>
                    <a:pt x="8135" y="9913"/>
                  </a:lnTo>
                  <a:lnTo>
                    <a:pt x="8378" y="9499"/>
                  </a:lnTo>
                  <a:lnTo>
                    <a:pt x="8914" y="8720"/>
                  </a:lnTo>
                  <a:lnTo>
                    <a:pt x="9182" y="8330"/>
                  </a:lnTo>
                  <a:lnTo>
                    <a:pt x="9425" y="7941"/>
                  </a:lnTo>
                  <a:lnTo>
                    <a:pt x="9645" y="7551"/>
                  </a:lnTo>
                  <a:lnTo>
                    <a:pt x="9864" y="7113"/>
                  </a:lnTo>
                  <a:lnTo>
                    <a:pt x="10034" y="6674"/>
                  </a:lnTo>
                  <a:lnTo>
                    <a:pt x="10156" y="6187"/>
                  </a:lnTo>
                  <a:lnTo>
                    <a:pt x="10229" y="5676"/>
                  </a:lnTo>
                  <a:lnTo>
                    <a:pt x="10253" y="5408"/>
                  </a:lnTo>
                  <a:lnTo>
                    <a:pt x="10278" y="5140"/>
                  </a:lnTo>
                  <a:lnTo>
                    <a:pt x="10278" y="5140"/>
                  </a:lnTo>
                  <a:lnTo>
                    <a:pt x="10229" y="4604"/>
                  </a:lnTo>
                  <a:lnTo>
                    <a:pt x="10156" y="4093"/>
                  </a:lnTo>
                  <a:lnTo>
                    <a:pt x="10034" y="3605"/>
                  </a:lnTo>
                  <a:lnTo>
                    <a:pt x="9864" y="3143"/>
                  </a:lnTo>
                  <a:lnTo>
                    <a:pt x="9645" y="2680"/>
                  </a:lnTo>
                  <a:lnTo>
                    <a:pt x="9401" y="2266"/>
                  </a:lnTo>
                  <a:lnTo>
                    <a:pt x="9084" y="1876"/>
                  </a:lnTo>
                  <a:lnTo>
                    <a:pt x="8768" y="1511"/>
                  </a:lnTo>
                  <a:lnTo>
                    <a:pt x="8402" y="1170"/>
                  </a:lnTo>
                  <a:lnTo>
                    <a:pt x="8013" y="878"/>
                  </a:lnTo>
                  <a:lnTo>
                    <a:pt x="7574" y="634"/>
                  </a:lnTo>
                  <a:lnTo>
                    <a:pt x="7136" y="415"/>
                  </a:lnTo>
                  <a:lnTo>
                    <a:pt x="6673" y="244"/>
                  </a:lnTo>
                  <a:lnTo>
                    <a:pt x="6162" y="98"/>
                  </a:lnTo>
                  <a:lnTo>
                    <a:pt x="5675" y="25"/>
                  </a:lnTo>
                  <a:lnTo>
                    <a:pt x="5139" y="1"/>
                  </a:lnTo>
                  <a:lnTo>
                    <a:pt x="5139" y="1"/>
                  </a:lnTo>
                  <a:lnTo>
                    <a:pt x="4603" y="25"/>
                  </a:lnTo>
                  <a:lnTo>
                    <a:pt x="4116" y="98"/>
                  </a:lnTo>
                  <a:lnTo>
                    <a:pt x="3605" y="244"/>
                  </a:lnTo>
                  <a:lnTo>
                    <a:pt x="3142" y="415"/>
                  </a:lnTo>
                  <a:lnTo>
                    <a:pt x="2703" y="634"/>
                  </a:lnTo>
                  <a:lnTo>
                    <a:pt x="2265" y="878"/>
                  </a:lnTo>
                  <a:lnTo>
                    <a:pt x="1875" y="1170"/>
                  </a:lnTo>
                  <a:lnTo>
                    <a:pt x="1510" y="1511"/>
                  </a:lnTo>
                  <a:lnTo>
                    <a:pt x="1193" y="1876"/>
                  </a:lnTo>
                  <a:lnTo>
                    <a:pt x="877" y="2266"/>
                  </a:lnTo>
                  <a:lnTo>
                    <a:pt x="633" y="2680"/>
                  </a:lnTo>
                  <a:lnTo>
                    <a:pt x="414" y="3143"/>
                  </a:lnTo>
                  <a:lnTo>
                    <a:pt x="244" y="3605"/>
                  </a:lnTo>
                  <a:lnTo>
                    <a:pt x="122" y="4093"/>
                  </a:lnTo>
                  <a:lnTo>
                    <a:pt x="49" y="4604"/>
                  </a:lnTo>
                  <a:lnTo>
                    <a:pt x="0" y="5140"/>
                  </a:lnTo>
                  <a:lnTo>
                    <a:pt x="0" y="5140"/>
                  </a:lnTo>
                  <a:lnTo>
                    <a:pt x="24" y="5408"/>
                  </a:lnTo>
                  <a:lnTo>
                    <a:pt x="49" y="5676"/>
                  </a:lnTo>
                  <a:lnTo>
                    <a:pt x="122" y="6187"/>
                  </a:lnTo>
                  <a:lnTo>
                    <a:pt x="244" y="6674"/>
                  </a:lnTo>
                  <a:lnTo>
                    <a:pt x="414" y="7113"/>
                  </a:lnTo>
                  <a:lnTo>
                    <a:pt x="633" y="7551"/>
                  </a:lnTo>
                  <a:lnTo>
                    <a:pt x="852" y="7941"/>
                  </a:lnTo>
                  <a:lnTo>
                    <a:pt x="1096" y="8330"/>
                  </a:lnTo>
                  <a:lnTo>
                    <a:pt x="1364" y="8720"/>
                  </a:lnTo>
                  <a:lnTo>
                    <a:pt x="1900" y="9499"/>
                  </a:lnTo>
                  <a:lnTo>
                    <a:pt x="2143" y="9913"/>
                  </a:lnTo>
                  <a:lnTo>
                    <a:pt x="2387" y="10327"/>
                  </a:lnTo>
                  <a:lnTo>
                    <a:pt x="2606" y="10766"/>
                  </a:lnTo>
                  <a:lnTo>
                    <a:pt x="2801" y="11253"/>
                  </a:lnTo>
                  <a:lnTo>
                    <a:pt x="2971" y="11764"/>
                  </a:lnTo>
                  <a:lnTo>
                    <a:pt x="3093" y="12300"/>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3" name="Google Shape;353;p13"/>
            <p:cNvSpPr/>
            <p:nvPr/>
          </p:nvSpPr>
          <p:spPr>
            <a:xfrm>
              <a:off x="6873825" y="2459275"/>
              <a:ext cx="35350" cy="166875"/>
            </a:xfrm>
            <a:custGeom>
              <a:avLst/>
              <a:gdLst/>
              <a:ahLst/>
              <a:cxnLst/>
              <a:rect l="l" t="t" r="r" b="b"/>
              <a:pathLst>
                <a:path w="1414" h="6675" fill="none" extrusionOk="0">
                  <a:moveTo>
                    <a:pt x="1413" y="1"/>
                  </a:moveTo>
                  <a:lnTo>
                    <a:pt x="1413" y="1"/>
                  </a:lnTo>
                  <a:lnTo>
                    <a:pt x="829" y="2850"/>
                  </a:lnTo>
                  <a:lnTo>
                    <a:pt x="1" y="6674"/>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4" name="Google Shape;354;p13"/>
            <p:cNvSpPr/>
            <p:nvPr/>
          </p:nvSpPr>
          <p:spPr>
            <a:xfrm>
              <a:off x="6801975" y="2453200"/>
              <a:ext cx="90150" cy="19500"/>
            </a:xfrm>
            <a:custGeom>
              <a:avLst/>
              <a:gdLst/>
              <a:ahLst/>
              <a:cxnLst/>
              <a:rect l="l" t="t" r="r" b="b"/>
              <a:pathLst>
                <a:path w="3606" h="780" fill="none" extrusionOk="0">
                  <a:moveTo>
                    <a:pt x="1" y="73"/>
                  </a:moveTo>
                  <a:lnTo>
                    <a:pt x="829" y="780"/>
                  </a:lnTo>
                  <a:lnTo>
                    <a:pt x="1657" y="73"/>
                  </a:lnTo>
                  <a:lnTo>
                    <a:pt x="1657" y="73"/>
                  </a:lnTo>
                  <a:lnTo>
                    <a:pt x="1730" y="25"/>
                  </a:lnTo>
                  <a:lnTo>
                    <a:pt x="1803" y="0"/>
                  </a:lnTo>
                  <a:lnTo>
                    <a:pt x="1876" y="25"/>
                  </a:lnTo>
                  <a:lnTo>
                    <a:pt x="1949" y="73"/>
                  </a:lnTo>
                  <a:lnTo>
                    <a:pt x="2777" y="780"/>
                  </a:lnTo>
                  <a:lnTo>
                    <a:pt x="3605" y="73"/>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sp>
          <p:nvSpPr>
            <p:cNvPr id="355" name="Google Shape;355;p13"/>
            <p:cNvSpPr/>
            <p:nvPr/>
          </p:nvSpPr>
          <p:spPr>
            <a:xfrm>
              <a:off x="6795900" y="2628550"/>
              <a:ext cx="102300" cy="25"/>
            </a:xfrm>
            <a:custGeom>
              <a:avLst/>
              <a:gdLst/>
              <a:ahLst/>
              <a:cxnLst/>
              <a:rect l="l" t="t" r="r" b="b"/>
              <a:pathLst>
                <a:path w="4092" h="1" fill="none" extrusionOk="0">
                  <a:moveTo>
                    <a:pt x="0" y="1"/>
                  </a:moveTo>
                  <a:lnTo>
                    <a:pt x="4092" y="1"/>
                  </a:lnTo>
                </a:path>
              </a:pathLst>
            </a:custGeom>
            <a:noFill/>
            <a:ln w="12175" cap="rnd" cmpd="sng">
              <a:solidFill>
                <a:srgbClr val="FFFFFF"/>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sz="1400"/>
            </a:p>
          </p:txBody>
        </p:sp>
      </p:grpSp>
      <p:sp>
        <p:nvSpPr>
          <p:cNvPr id="356" name="Google Shape;356;p13"/>
          <p:cNvSpPr txBox="1">
            <a:spLocks noGrp="1"/>
          </p:cNvSpPr>
          <p:nvPr>
            <p:ph type="sldNum" idx="12"/>
          </p:nvPr>
        </p:nvSpPr>
        <p:spPr>
          <a:xfrm>
            <a:off x="8117987" y="418063"/>
            <a:ext cx="548700" cy="393600"/>
          </a:xfrm>
          <a:prstGeom prst="rect">
            <a:avLst/>
          </a:prstGeom>
        </p:spPr>
        <p:txBody>
          <a:bodyPr spcFirstLastPara="1" wrap="square" lIns="91425" tIns="91425" rIns="91425" bIns="91425" anchor="ctr" anchorCtr="0">
            <a:noAutofit/>
          </a:bodyPr>
          <a:lstStyle>
            <a:lvl1pPr lvl="0">
              <a:buNone/>
              <a:defRPr>
                <a:solidFill>
                  <a:srgbClr val="FFFFFF"/>
                </a:solidFill>
              </a:defRPr>
            </a:lvl1pPr>
            <a:lvl2pPr lvl="1">
              <a:buNone/>
              <a:defRPr>
                <a:solidFill>
                  <a:srgbClr val="FFFFFF"/>
                </a:solidFill>
              </a:defRPr>
            </a:lvl2pPr>
            <a:lvl3pPr lvl="2">
              <a:buNone/>
              <a:defRPr>
                <a:solidFill>
                  <a:srgbClr val="FFFFFF"/>
                </a:solidFill>
              </a:defRPr>
            </a:lvl3pPr>
            <a:lvl4pPr lvl="3">
              <a:buNone/>
              <a:defRPr>
                <a:solidFill>
                  <a:srgbClr val="FFFFFF"/>
                </a:solidFill>
              </a:defRPr>
            </a:lvl4pPr>
            <a:lvl5pPr lvl="4">
              <a:buNone/>
              <a:defRPr>
                <a:solidFill>
                  <a:srgbClr val="FFFFFF"/>
                </a:solidFill>
              </a:defRPr>
            </a:lvl5pPr>
            <a:lvl6pPr lvl="5">
              <a:buNone/>
              <a:defRPr>
                <a:solidFill>
                  <a:srgbClr val="FFFFFF"/>
                </a:solidFill>
              </a:defRPr>
            </a:lvl6pPr>
            <a:lvl7pPr lvl="6">
              <a:buNone/>
              <a:defRPr>
                <a:solidFill>
                  <a:srgbClr val="FFFFFF"/>
                </a:solidFill>
              </a:defRPr>
            </a:lvl7pPr>
            <a:lvl8pPr lvl="7">
              <a:buNone/>
              <a:defRPr>
                <a:solidFill>
                  <a:srgbClr val="FFFFFF"/>
                </a:solidFill>
              </a:defRPr>
            </a:lvl8pPr>
            <a:lvl9pPr lvl="8">
              <a:buNone/>
              <a:defRPr>
                <a:solidFill>
                  <a:srgbClr val="FFFFFF"/>
                </a:solidFill>
              </a:defRPr>
            </a:lvl9pPr>
          </a:lstStyle>
          <a:p>
            <a:fld id="{00000000-1234-1234-1234-123412341234}" type="slidenum">
              <a:rPr lang="en-GB" smtClean="0"/>
              <a:pPr/>
              <a:t>‹#›</a:t>
            </a:fld>
            <a:endParaRPr lang="en-GB"/>
          </a:p>
        </p:txBody>
      </p:sp>
    </p:spTree>
  </p:cSld>
  <p:clrMapOvr>
    <a:masterClrMapping/>
  </p:clrMapOvr>
  <p:transition>
    <p:fade thruBlk="1"/>
  </p:transition>
</p:sldLayout>
</file>

<file path=ppt/slideLayouts/slideLayout5.xml><?xml version="1.0" encoding="utf-8"?>
<p:sldLayout xmlns:a="http://schemas.openxmlformats.org/drawingml/2006/main" xmlns:r="http://schemas.openxmlformats.org/officeDocument/2006/relationships" xmlns:p="http://schemas.openxmlformats.org/presentationml/2006/main" type="obj">
  <p:cSld name="Title and Content">
    <p:spTree>
      <p:nvGrpSpPr>
        <p:cNvPr id="1" name=""/>
        <p:cNvGrpSpPr/>
        <p:nvPr/>
      </p:nvGrpSpPr>
      <p:grpSpPr>
        <a:xfrm>
          <a:off x="0" y="0"/>
          <a:ext cx="0" cy="0"/>
          <a:chOff x="0" y="0"/>
          <a:chExt cx="0" cy="0"/>
        </a:xfrm>
      </p:grpSpPr>
      <p:sp>
        <p:nvSpPr>
          <p:cNvPr id="47" name="Title 1"/>
          <p:cNvSpPr>
            <a:spLocks noGrp="1"/>
          </p:cNvSpPr>
          <p:nvPr>
            <p:ph type="title"/>
          </p:nvPr>
        </p:nvSpPr>
        <p:spPr>
          <a:xfrm>
            <a:off x="856061" y="463888"/>
            <a:ext cx="7429499" cy="1108928"/>
          </a:xfrm>
          <a:prstGeom prst="rect">
            <a:avLst/>
          </a:prstGeom>
        </p:spPr>
        <p:txBody>
          <a:bodyPr/>
          <a:lstStyle/>
          <a:p>
            <a:r>
              <a:rPr lang="en-US"/>
              <a:t>Click to edit Master title style</a:t>
            </a:r>
            <a:endParaRPr lang="en-US" dirty="0"/>
          </a:p>
        </p:txBody>
      </p:sp>
      <p:sp>
        <p:nvSpPr>
          <p:cNvPr id="48" name="Content Placeholder 2"/>
          <p:cNvSpPr>
            <a:spLocks noGrp="1"/>
          </p:cNvSpPr>
          <p:nvPr>
            <p:ph idx="1"/>
          </p:nvPr>
        </p:nvSpPr>
        <p:spPr>
          <a:xfrm>
            <a:off x="856061" y="1687115"/>
            <a:ext cx="7429499" cy="2656286"/>
          </a:xfrm>
        </p:spPr>
        <p:txBody>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9" name="Date Placeholder 3"/>
          <p:cNvSpPr>
            <a:spLocks noGrp="1"/>
          </p:cNvSpPr>
          <p:nvPr>
            <p:ph type="dt" sz="half" idx="10"/>
          </p:nvPr>
        </p:nvSpPr>
        <p:spPr>
          <a:xfrm>
            <a:off x="5592691" y="4412458"/>
            <a:ext cx="2057400" cy="273844"/>
          </a:xfrm>
        </p:spPr>
        <p:txBody>
          <a:bodyPr/>
          <a:lstStyle/>
          <a:p>
            <a:endParaRPr lang="en-US" dirty="0"/>
          </a:p>
        </p:txBody>
      </p:sp>
      <p:sp>
        <p:nvSpPr>
          <p:cNvPr id="50" name="Footer Placeholder 4"/>
          <p:cNvSpPr>
            <a:spLocks noGrp="1"/>
          </p:cNvSpPr>
          <p:nvPr>
            <p:ph type="ftr" sz="quarter" idx="11"/>
          </p:nvPr>
        </p:nvSpPr>
        <p:spPr>
          <a:xfrm>
            <a:off x="856059" y="4412457"/>
            <a:ext cx="4679483" cy="273844"/>
          </a:xfrm>
        </p:spPr>
        <p:txBody>
          <a:bodyPr/>
          <a:lstStyle/>
          <a:p>
            <a:r>
              <a:rPr lang="en-US"/>
              <a:t>HaNoi University of Industry</a:t>
            </a:r>
            <a:endParaRPr lang="en-US" dirty="0"/>
          </a:p>
        </p:txBody>
      </p:sp>
      <p:sp>
        <p:nvSpPr>
          <p:cNvPr id="51" name="Slide Number Placeholder 5"/>
          <p:cNvSpPr>
            <a:spLocks noGrp="1"/>
          </p:cNvSpPr>
          <p:nvPr>
            <p:ph type="sldNum" sz="quarter" idx="12"/>
          </p:nvPr>
        </p:nvSpPr>
        <p:spPr>
          <a:xfrm>
            <a:off x="7707243" y="4412457"/>
            <a:ext cx="578317" cy="273844"/>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3345450"/>
      </p:ext>
    </p:extLst>
  </p:cSld>
  <p:clrMapOvr>
    <a:masterClrMapping/>
  </p:clrMapOvr>
</p:sldLayout>
</file>

<file path=ppt/slideMasters/_rels/slideMaster1.xml.rels><?xml version="1.0" encoding="UTF-8" standalone="yes"?>
<Relationships xmlns="http://schemas.openxmlformats.org/package/2006/relationships"><Relationship Id="rId3" Type="http://schemas.openxmlformats.org/officeDocument/2006/relationships/slideLayout" Target="../slideLayouts/slideLayout3.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theme" Target="../theme/theme1.xml"/><Relationship Id="rId5" Type="http://schemas.openxmlformats.org/officeDocument/2006/relationships/slideLayout" Target="../slideLayouts/slideLayout5.xml"/><Relationship Id="rId4" Type="http://schemas.openxmlformats.org/officeDocument/2006/relationships/slideLayout" Target="../slideLayouts/slideLayout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body" idx="1"/>
          </p:nvPr>
        </p:nvSpPr>
        <p:spPr>
          <a:xfrm>
            <a:off x="2901875" y="1033400"/>
            <a:ext cx="5292300" cy="3267300"/>
          </a:xfrm>
          <a:prstGeom prst="rect">
            <a:avLst/>
          </a:prstGeom>
          <a:noFill/>
          <a:ln>
            <a:noFill/>
          </a:ln>
        </p:spPr>
        <p:txBody>
          <a:bodyPr spcFirstLastPara="1" wrap="square" lIns="91425" tIns="91425" rIns="91425" bIns="91425" anchor="t" anchorCtr="0">
            <a:noAutofit/>
          </a:bodyPr>
          <a:lstStyle>
            <a:lvl1pPr marL="457200" lvl="0" indent="-355600">
              <a:spcBef>
                <a:spcPts val="600"/>
              </a:spcBef>
              <a:spcAft>
                <a:spcPts val="0"/>
              </a:spcAft>
              <a:buClr>
                <a:schemeClr val="dk2"/>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1pPr>
            <a:lvl2pPr marL="914400" lvl="1" indent="-355600">
              <a:spcBef>
                <a:spcPts val="1000"/>
              </a:spcBef>
              <a:spcAft>
                <a:spcPts val="0"/>
              </a:spcAft>
              <a:buClr>
                <a:schemeClr val="dk2"/>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2pPr>
            <a:lvl3pPr marL="1371600" lvl="2" indent="-355600">
              <a:spcBef>
                <a:spcPts val="1000"/>
              </a:spcBef>
              <a:spcAft>
                <a:spcPts val="0"/>
              </a:spcAft>
              <a:buClr>
                <a:schemeClr val="dk2"/>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3pPr>
            <a:lvl4pPr marL="1828800" lvl="3" indent="-355600">
              <a:spcBef>
                <a:spcPts val="1000"/>
              </a:spcBef>
              <a:spcAft>
                <a:spcPts val="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4pPr>
            <a:lvl5pPr marL="2286000" lvl="4" indent="-355600">
              <a:spcBef>
                <a:spcPts val="1000"/>
              </a:spcBef>
              <a:spcAft>
                <a:spcPts val="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5pPr>
            <a:lvl6pPr marL="2743200" lvl="5" indent="-355600">
              <a:spcBef>
                <a:spcPts val="1000"/>
              </a:spcBef>
              <a:spcAft>
                <a:spcPts val="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6pPr>
            <a:lvl7pPr marL="3200400" lvl="6" indent="-355600">
              <a:spcBef>
                <a:spcPts val="1000"/>
              </a:spcBef>
              <a:spcAft>
                <a:spcPts val="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7pPr>
            <a:lvl8pPr marL="3657600" lvl="7" indent="-355600">
              <a:spcBef>
                <a:spcPts val="1000"/>
              </a:spcBef>
              <a:spcAft>
                <a:spcPts val="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8pPr>
            <a:lvl9pPr marL="4114800" lvl="8" indent="-355600">
              <a:spcBef>
                <a:spcPts val="1000"/>
              </a:spcBef>
              <a:spcAft>
                <a:spcPts val="1000"/>
              </a:spcAft>
              <a:buClr>
                <a:schemeClr val="dk1"/>
              </a:buClr>
              <a:buSzPts val="2000"/>
              <a:buFont typeface="Lato Light" panose="020F0502020204030203"/>
              <a:buChar char="◦"/>
              <a:defRPr sz="2000">
                <a:solidFill>
                  <a:schemeClr val="dk1"/>
                </a:solidFill>
                <a:latin typeface="Lato Light" panose="020F0502020204030203"/>
                <a:ea typeface="Lato Light" panose="020F0502020204030203"/>
                <a:cs typeface="Lato Light" panose="020F0502020204030203"/>
                <a:sym typeface="Lato Light" panose="020F0502020204030203"/>
              </a:defRPr>
            </a:lvl9pPr>
          </a:lstStyle>
          <a:p>
            <a:endParaRPr/>
          </a:p>
        </p:txBody>
      </p:sp>
      <p:sp>
        <p:nvSpPr>
          <p:cNvPr id="7" name="Google Shape;7;p1"/>
          <p:cNvSpPr txBox="1">
            <a:spLocks noGrp="1"/>
          </p:cNvSpPr>
          <p:nvPr>
            <p:ph type="title"/>
          </p:nvPr>
        </p:nvSpPr>
        <p:spPr>
          <a:xfrm>
            <a:off x="144075" y="559475"/>
            <a:ext cx="2142000" cy="2630400"/>
          </a:xfrm>
          <a:prstGeom prst="rect">
            <a:avLst/>
          </a:prstGeom>
          <a:noFill/>
          <a:ln>
            <a:noFill/>
          </a:ln>
        </p:spPr>
        <p:txBody>
          <a:bodyPr spcFirstLastPara="1" wrap="square" lIns="91425" tIns="91425" rIns="91425" bIns="91425" anchor="ctr" anchorCtr="0">
            <a:noAutofit/>
          </a:bodyPr>
          <a:lstStyle>
            <a:lvl1pPr lvl="0">
              <a:spcBef>
                <a:spcPts val="0"/>
              </a:spcBef>
              <a:spcAft>
                <a:spcPts val="0"/>
              </a:spcAft>
              <a:buClr>
                <a:schemeClr val="lt1"/>
              </a:buClr>
              <a:buSzPts val="2000"/>
              <a:buFont typeface="Roboto Slab Regular"/>
              <a:buNone/>
              <a:defRPr sz="2000">
                <a:solidFill>
                  <a:schemeClr val="lt1"/>
                </a:solidFill>
                <a:latin typeface="Roboto Slab Regular"/>
                <a:ea typeface="Roboto Slab Regular"/>
                <a:cs typeface="Roboto Slab Regular"/>
                <a:sym typeface="Roboto Slab Regular"/>
              </a:defRPr>
            </a:lvl1pPr>
            <a:lvl2pPr lvl="1">
              <a:spcBef>
                <a:spcPts val="0"/>
              </a:spcBef>
              <a:spcAft>
                <a:spcPts val="0"/>
              </a:spcAft>
              <a:buClr>
                <a:schemeClr val="lt1"/>
              </a:buClr>
              <a:buSzPts val="2000"/>
              <a:buFont typeface="Roboto Slab Regular"/>
              <a:buNone/>
              <a:defRPr sz="2000">
                <a:solidFill>
                  <a:schemeClr val="lt1"/>
                </a:solidFill>
                <a:latin typeface="Roboto Slab Regular"/>
                <a:ea typeface="Roboto Slab Regular"/>
                <a:cs typeface="Roboto Slab Regular"/>
                <a:sym typeface="Roboto Slab Regular"/>
              </a:defRPr>
            </a:lvl2pPr>
            <a:lvl3pPr lvl="2">
              <a:spcBef>
                <a:spcPts val="0"/>
              </a:spcBef>
              <a:spcAft>
                <a:spcPts val="0"/>
              </a:spcAft>
              <a:buClr>
                <a:schemeClr val="lt1"/>
              </a:buClr>
              <a:buSzPts val="2000"/>
              <a:buFont typeface="Roboto Slab Regular"/>
              <a:buNone/>
              <a:defRPr sz="2000">
                <a:solidFill>
                  <a:schemeClr val="lt1"/>
                </a:solidFill>
                <a:latin typeface="Roboto Slab Regular"/>
                <a:ea typeface="Roboto Slab Regular"/>
                <a:cs typeface="Roboto Slab Regular"/>
                <a:sym typeface="Roboto Slab Regular"/>
              </a:defRPr>
            </a:lvl3pPr>
            <a:lvl4pPr lvl="3">
              <a:spcBef>
                <a:spcPts val="0"/>
              </a:spcBef>
              <a:spcAft>
                <a:spcPts val="0"/>
              </a:spcAft>
              <a:buClr>
                <a:schemeClr val="lt1"/>
              </a:buClr>
              <a:buSzPts val="2000"/>
              <a:buFont typeface="Roboto Slab Regular"/>
              <a:buNone/>
              <a:defRPr sz="2000">
                <a:solidFill>
                  <a:schemeClr val="lt1"/>
                </a:solidFill>
                <a:latin typeface="Roboto Slab Regular"/>
                <a:ea typeface="Roboto Slab Regular"/>
                <a:cs typeface="Roboto Slab Regular"/>
                <a:sym typeface="Roboto Slab Regular"/>
              </a:defRPr>
            </a:lvl4pPr>
            <a:lvl5pPr lvl="4">
              <a:spcBef>
                <a:spcPts val="0"/>
              </a:spcBef>
              <a:spcAft>
                <a:spcPts val="0"/>
              </a:spcAft>
              <a:buClr>
                <a:schemeClr val="lt1"/>
              </a:buClr>
              <a:buSzPts val="2000"/>
              <a:buFont typeface="Roboto Slab Regular"/>
              <a:buNone/>
              <a:defRPr sz="2000">
                <a:solidFill>
                  <a:schemeClr val="lt1"/>
                </a:solidFill>
                <a:latin typeface="Roboto Slab Regular"/>
                <a:ea typeface="Roboto Slab Regular"/>
                <a:cs typeface="Roboto Slab Regular"/>
                <a:sym typeface="Roboto Slab Regular"/>
              </a:defRPr>
            </a:lvl5pPr>
            <a:lvl6pPr lvl="5">
              <a:spcBef>
                <a:spcPts val="0"/>
              </a:spcBef>
              <a:spcAft>
                <a:spcPts val="0"/>
              </a:spcAft>
              <a:buClr>
                <a:schemeClr val="lt1"/>
              </a:buClr>
              <a:buSzPts val="2000"/>
              <a:buFont typeface="Roboto Slab Regular"/>
              <a:buNone/>
              <a:defRPr sz="2000">
                <a:solidFill>
                  <a:schemeClr val="lt1"/>
                </a:solidFill>
                <a:latin typeface="Roboto Slab Regular"/>
                <a:ea typeface="Roboto Slab Regular"/>
                <a:cs typeface="Roboto Slab Regular"/>
                <a:sym typeface="Roboto Slab Regular"/>
              </a:defRPr>
            </a:lvl6pPr>
            <a:lvl7pPr lvl="6">
              <a:spcBef>
                <a:spcPts val="0"/>
              </a:spcBef>
              <a:spcAft>
                <a:spcPts val="0"/>
              </a:spcAft>
              <a:buClr>
                <a:schemeClr val="lt1"/>
              </a:buClr>
              <a:buSzPts val="2000"/>
              <a:buFont typeface="Roboto Slab Regular"/>
              <a:buNone/>
              <a:defRPr sz="2000">
                <a:solidFill>
                  <a:schemeClr val="lt1"/>
                </a:solidFill>
                <a:latin typeface="Roboto Slab Regular"/>
                <a:ea typeface="Roboto Slab Regular"/>
                <a:cs typeface="Roboto Slab Regular"/>
                <a:sym typeface="Roboto Slab Regular"/>
              </a:defRPr>
            </a:lvl7pPr>
            <a:lvl8pPr lvl="7">
              <a:spcBef>
                <a:spcPts val="0"/>
              </a:spcBef>
              <a:spcAft>
                <a:spcPts val="0"/>
              </a:spcAft>
              <a:buClr>
                <a:schemeClr val="lt1"/>
              </a:buClr>
              <a:buSzPts val="2000"/>
              <a:buFont typeface="Roboto Slab Regular"/>
              <a:buNone/>
              <a:defRPr sz="2000">
                <a:solidFill>
                  <a:schemeClr val="lt1"/>
                </a:solidFill>
                <a:latin typeface="Roboto Slab Regular"/>
                <a:ea typeface="Roboto Slab Regular"/>
                <a:cs typeface="Roboto Slab Regular"/>
                <a:sym typeface="Roboto Slab Regular"/>
              </a:defRPr>
            </a:lvl8pPr>
            <a:lvl9pPr lvl="8">
              <a:spcBef>
                <a:spcPts val="0"/>
              </a:spcBef>
              <a:spcAft>
                <a:spcPts val="0"/>
              </a:spcAft>
              <a:buClr>
                <a:schemeClr val="lt1"/>
              </a:buClr>
              <a:buSzPts val="2000"/>
              <a:buFont typeface="Roboto Slab Regular"/>
              <a:buNone/>
              <a:defRPr sz="2000">
                <a:solidFill>
                  <a:schemeClr val="lt1"/>
                </a:solidFill>
                <a:latin typeface="Roboto Slab Regular"/>
                <a:ea typeface="Roboto Slab Regular"/>
                <a:cs typeface="Roboto Slab Regular"/>
                <a:sym typeface="Roboto Slab Regular"/>
              </a:defRPr>
            </a:lvl9pPr>
          </a:lstStyle>
          <a:p>
            <a:endParaRPr/>
          </a:p>
        </p:txBody>
      </p:sp>
      <p:sp>
        <p:nvSpPr>
          <p:cNvPr id="8" name="Google Shape;8;p1"/>
          <p:cNvSpPr txBox="1">
            <a:spLocks noGrp="1"/>
          </p:cNvSpPr>
          <p:nvPr>
            <p:ph type="sldNum" idx="12"/>
          </p:nvPr>
        </p:nvSpPr>
        <p:spPr>
          <a:xfrm>
            <a:off x="8117987" y="418063"/>
            <a:ext cx="548700" cy="393600"/>
          </a:xfrm>
          <a:prstGeom prst="rect">
            <a:avLst/>
          </a:prstGeom>
          <a:noFill/>
          <a:ln>
            <a:noFill/>
          </a:ln>
        </p:spPr>
        <p:txBody>
          <a:bodyPr spcFirstLastPara="1" wrap="square" lIns="91425" tIns="91425" rIns="91425" bIns="91425" anchor="ctr" anchorCtr="0">
            <a:noAutofit/>
          </a:bodyPr>
          <a:lstStyle>
            <a:lvl1pPr lvl="0"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1pPr>
            <a:lvl2pPr lvl="1"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2pPr>
            <a:lvl3pPr lvl="2"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3pPr>
            <a:lvl4pPr lvl="3"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4pPr>
            <a:lvl5pPr lvl="4"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5pPr>
            <a:lvl6pPr lvl="5"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6pPr>
            <a:lvl7pPr lvl="6"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7pPr>
            <a:lvl8pPr lvl="7"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8pPr>
            <a:lvl9pPr lvl="8" algn="r">
              <a:buNone/>
              <a:defRPr sz="1200">
                <a:solidFill>
                  <a:schemeClr val="dk2"/>
                </a:solidFill>
                <a:latin typeface="Lato Light" panose="020F0502020204030203"/>
                <a:ea typeface="Lato Light" panose="020F0502020204030203"/>
                <a:cs typeface="Lato Light" panose="020F0502020204030203"/>
                <a:sym typeface="Lato Light" panose="020F0502020204030203"/>
              </a:defRPr>
            </a:lvl9pPr>
          </a:lstStyle>
          <a:p>
            <a:fld id="{00000000-1234-1234-1234-123412341234}" type="slidenum">
              <a:rPr lang="en-GB" smtClean="0"/>
              <a:pPr/>
              <a:t>‹#›</a:t>
            </a:fld>
            <a:endParaRPr lang="en-GB"/>
          </a:p>
        </p:txBody>
      </p:sp>
    </p:spTree>
  </p:cSld>
  <p:clrMap bg1="lt1" tx1="dk1" bg2="dk2" tx2="lt2" accent1="accent1" accent2="accent2" accent3="accent3" accent4="accent4" accent5="accent5" accent6="accent6" hlink="hlink" folHlink="folHlink"/>
  <p:sldLayoutIdLst>
    <p:sldLayoutId id="2147483649" r:id="rId1"/>
    <p:sldLayoutId id="2147483650" r:id="rId2"/>
    <p:sldLayoutId id="2147483653" r:id="rId3"/>
    <p:sldLayoutId id="2147483655" r:id="rId4"/>
    <p:sldLayoutId id="2147483658" r:id="rId5"/>
  </p:sldLayoutIdLst>
  <p:transition>
    <p:fade thruBlk="1"/>
  </p:transition>
  <p:hf hd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1pPr>
      <a:lvl2pPr marR="0" lvl="1"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2pPr>
      <a:lvl3pPr marR="0" lvl="2"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3pPr>
      <a:lvl4pPr marR="0" lvl="3"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4pPr>
      <a:lvl5pPr marR="0" lvl="4"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5pPr>
      <a:lvl6pPr marR="0" lvl="5"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6pPr>
      <a:lvl7pPr marR="0" lvl="6"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7pPr>
      <a:lvl8pPr marR="0" lvl="7"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8pPr>
      <a:lvl9pPr marR="0" lvl="8" algn="l" rtl="0">
        <a:lnSpc>
          <a:spcPct val="100000"/>
        </a:lnSpc>
        <a:spcBef>
          <a:spcPts val="0"/>
        </a:spcBef>
        <a:spcAft>
          <a:spcPts val="0"/>
        </a:spcAft>
        <a:buClr>
          <a:srgbClr val="000000"/>
        </a:buClr>
        <a:buFont typeface="Arial" panose="020B0604020202020204"/>
        <a:defRPr sz="1400" b="0" i="0" u="none" strike="noStrike" cap="none">
          <a:solidFill>
            <a:srgbClr val="000000"/>
          </a:solidFill>
          <a:latin typeface="Arial" panose="020B0604020202020204"/>
          <a:ea typeface="Arial" panose="020B0604020202020204"/>
          <a:cs typeface="Arial" panose="020B0604020202020204"/>
          <a:sym typeface="Arial" panose="020B0604020202020204"/>
        </a:defRPr>
      </a:lvl9pPr>
    </p:otherStyle>
  </p:txStyles>
</p:sldMaster>
</file>

<file path=ppt/slides/_rels/slide1.xml.rels><?xml version="1.0" encoding="UTF-8" standalone="yes"?>
<Relationships xmlns="http://schemas.openxmlformats.org/package/2006/relationships"><Relationship Id="rId8" Type="http://schemas.openxmlformats.org/officeDocument/2006/relationships/image" Target="../media/image4.png"/><Relationship Id="rId3" Type="http://schemas.openxmlformats.org/officeDocument/2006/relationships/image" Target="../media/image1.png"/><Relationship Id="rId7" Type="http://schemas.microsoft.com/office/2007/relationships/hdphoto" Target="../media/hdphoto2.wdp"/><Relationship Id="rId12" Type="http://schemas.openxmlformats.org/officeDocument/2006/relationships/image" Target="../media/image7.png"/><Relationship Id="rId2" Type="http://schemas.openxmlformats.org/officeDocument/2006/relationships/notesSlide" Target="../notesSlides/notesSlide1.xml"/><Relationship Id="rId1" Type="http://schemas.openxmlformats.org/officeDocument/2006/relationships/slideLayout" Target="../slideLayouts/slideLayout5.xml"/><Relationship Id="rId6" Type="http://schemas.openxmlformats.org/officeDocument/2006/relationships/image" Target="../media/image3.png"/><Relationship Id="rId11" Type="http://schemas.openxmlformats.org/officeDocument/2006/relationships/image" Target="../media/image6.png"/><Relationship Id="rId5" Type="http://schemas.microsoft.com/office/2007/relationships/hdphoto" Target="../media/hdphoto1.wdp"/><Relationship Id="rId10" Type="http://schemas.microsoft.com/office/2007/relationships/hdphoto" Target="../media/hdphoto3.wdp"/><Relationship Id="rId4" Type="http://schemas.openxmlformats.org/officeDocument/2006/relationships/image" Target="../media/image2.png"/><Relationship Id="rId9" Type="http://schemas.openxmlformats.org/officeDocument/2006/relationships/image" Target="../media/image5.png"/></Relationships>
</file>

<file path=ppt/slides/_rels/slide10.xml.rels><?xml version="1.0" encoding="UTF-8" standalone="yes"?>
<Relationships xmlns="http://schemas.openxmlformats.org/package/2006/relationships"><Relationship Id="rId8" Type="http://schemas.openxmlformats.org/officeDocument/2006/relationships/image" Target="../media/image9.png"/><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notesSlide" Target="../notesSlides/notesSlide10.xml"/><Relationship Id="rId1" Type="http://schemas.openxmlformats.org/officeDocument/2006/relationships/slideLayout" Target="../slideLayouts/slideLayout3.xml"/><Relationship Id="rId6" Type="http://schemas.openxmlformats.org/officeDocument/2006/relationships/diagramColors" Target="../diagrams/colors1.xml"/><Relationship Id="rId5" Type="http://schemas.openxmlformats.org/officeDocument/2006/relationships/diagramQuickStyle" Target="../diagrams/quickStyle1.xml"/><Relationship Id="rId10" Type="http://schemas.openxmlformats.org/officeDocument/2006/relationships/image" Target="../media/image10.jpeg"/><Relationship Id="rId4" Type="http://schemas.openxmlformats.org/officeDocument/2006/relationships/diagramLayout" Target="../diagrams/layout1.xml"/><Relationship Id="rId9" Type="http://schemas.microsoft.com/office/2007/relationships/hdphoto" Target="../media/hdphoto4.wdp"/></Relationships>
</file>

<file path=ppt/slides/_rels/slide11.xml.rels><?xml version="1.0" encoding="UTF-8" standalone="yes"?>
<Relationships xmlns="http://schemas.openxmlformats.org/package/2006/relationships"><Relationship Id="rId3" Type="http://schemas.openxmlformats.org/officeDocument/2006/relationships/image" Target="../media/image20.png"/><Relationship Id="rId2" Type="http://schemas.openxmlformats.org/officeDocument/2006/relationships/notesSlide" Target="../notesSlides/notesSlide11.xml"/><Relationship Id="rId1" Type="http://schemas.openxmlformats.org/officeDocument/2006/relationships/slideLayout" Target="../slideLayouts/slideLayout3.xml"/><Relationship Id="rId6" Type="http://schemas.openxmlformats.org/officeDocument/2006/relationships/image" Target="../media/image10.jpeg"/><Relationship Id="rId5" Type="http://schemas.microsoft.com/office/2007/relationships/hdphoto" Target="../media/hdphoto4.wdp"/><Relationship Id="rId4" Type="http://schemas.openxmlformats.org/officeDocument/2006/relationships/image" Target="../media/image9.png"/></Relationships>
</file>

<file path=ppt/slides/_rels/slide12.xml.rels><?xml version="1.0" encoding="UTF-8" standalone="yes"?>
<Relationships xmlns="http://schemas.openxmlformats.org/package/2006/relationships"><Relationship Id="rId8" Type="http://schemas.openxmlformats.org/officeDocument/2006/relationships/diagramLayout" Target="../diagrams/layout2.xml"/><Relationship Id="rId3" Type="http://schemas.openxmlformats.org/officeDocument/2006/relationships/image" Target="../media/image21.png"/><Relationship Id="rId7" Type="http://schemas.openxmlformats.org/officeDocument/2006/relationships/diagramData" Target="../diagrams/data2.xml"/><Relationship Id="rId2" Type="http://schemas.openxmlformats.org/officeDocument/2006/relationships/notesSlide" Target="../notesSlides/notesSlide12.xml"/><Relationship Id="rId1" Type="http://schemas.openxmlformats.org/officeDocument/2006/relationships/slideLayout" Target="../slideLayouts/slideLayout3.xml"/><Relationship Id="rId6" Type="http://schemas.openxmlformats.org/officeDocument/2006/relationships/image" Target="../media/image10.jpeg"/><Relationship Id="rId11" Type="http://schemas.microsoft.com/office/2007/relationships/diagramDrawing" Target="../diagrams/drawing2.xml"/><Relationship Id="rId5" Type="http://schemas.microsoft.com/office/2007/relationships/hdphoto" Target="../media/hdphoto4.wdp"/><Relationship Id="rId10" Type="http://schemas.openxmlformats.org/officeDocument/2006/relationships/diagramColors" Target="../diagrams/colors2.xml"/><Relationship Id="rId4" Type="http://schemas.openxmlformats.org/officeDocument/2006/relationships/image" Target="../media/image9.png"/><Relationship Id="rId9" Type="http://schemas.openxmlformats.org/officeDocument/2006/relationships/diagramQuickStyle" Target="../diagrams/quickStyle2.xml"/></Relationships>
</file>

<file path=ppt/slides/_rels/slide13.xml.rels><?xml version="1.0" encoding="UTF-8" standalone="yes"?>
<Relationships xmlns="http://schemas.openxmlformats.org/package/2006/relationships"><Relationship Id="rId3" Type="http://schemas.openxmlformats.org/officeDocument/2006/relationships/image" Target="../media/image22.gif"/><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2.xml.rels><?xml version="1.0" encoding="UTF-8" standalone="yes"?>
<Relationships xmlns="http://schemas.openxmlformats.org/package/2006/relationships"><Relationship Id="rId3" Type="http://schemas.openxmlformats.org/officeDocument/2006/relationships/image" Target="../media/image8.jpg"/><Relationship Id="rId2" Type="http://schemas.openxmlformats.org/officeDocument/2006/relationships/notesSlide" Target="../notesSlides/notesSlide2.xml"/><Relationship Id="rId1" Type="http://schemas.openxmlformats.org/officeDocument/2006/relationships/slideLayout" Target="../slideLayouts/slideLayout3.xml"/><Relationship Id="rId6" Type="http://schemas.openxmlformats.org/officeDocument/2006/relationships/image" Target="../media/image10.jpeg"/><Relationship Id="rId5" Type="http://schemas.microsoft.com/office/2007/relationships/hdphoto" Target="../media/hdphoto4.wdp"/><Relationship Id="rId4" Type="http://schemas.openxmlformats.org/officeDocument/2006/relationships/image" Target="../media/image9.png"/></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5.xml"/></Relationships>
</file>

<file path=ppt/slides/_rels/slide4.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2.jpeg"/><Relationship Id="rId2" Type="http://schemas.openxmlformats.org/officeDocument/2006/relationships/notesSlide" Target="../notesSlides/notesSlide4.xml"/><Relationship Id="rId1" Type="http://schemas.openxmlformats.org/officeDocument/2006/relationships/slideLayout" Target="../slideLayouts/slideLayout3.xml"/><Relationship Id="rId6" Type="http://schemas.openxmlformats.org/officeDocument/2006/relationships/image" Target="../media/image11.png"/><Relationship Id="rId5" Type="http://schemas.openxmlformats.org/officeDocument/2006/relationships/image" Target="../media/image10.jpeg"/><Relationship Id="rId4" Type="http://schemas.microsoft.com/office/2007/relationships/hdphoto" Target="../media/hdphoto4.wdp"/></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3.xml"/><Relationship Id="rId5" Type="http://schemas.openxmlformats.org/officeDocument/2006/relationships/image" Target="../media/image10.jpeg"/><Relationship Id="rId4" Type="http://schemas.microsoft.com/office/2007/relationships/hdphoto" Target="../media/hdphoto4.wdp"/></Relationships>
</file>

<file path=ppt/slides/_rels/slide6.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6.xml"/><Relationship Id="rId1" Type="http://schemas.openxmlformats.org/officeDocument/2006/relationships/slideLayout" Target="../slideLayouts/slideLayout3.xml"/><Relationship Id="rId6" Type="http://schemas.openxmlformats.org/officeDocument/2006/relationships/image" Target="../media/image13.jpg"/><Relationship Id="rId5" Type="http://schemas.openxmlformats.org/officeDocument/2006/relationships/image" Target="../media/image10.jpeg"/><Relationship Id="rId4" Type="http://schemas.microsoft.com/office/2007/relationships/hdphoto" Target="../media/hdphoto4.wdp"/></Relationships>
</file>

<file path=ppt/slides/_rels/slide7.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5.png"/><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image" Target="../media/image14.png"/><Relationship Id="rId5" Type="http://schemas.openxmlformats.org/officeDocument/2006/relationships/image" Target="../media/image10.jpeg"/><Relationship Id="rId4" Type="http://schemas.microsoft.com/office/2007/relationships/hdphoto" Target="../media/hdphoto4.wdp"/></Relationships>
</file>

<file path=ppt/slides/_rels/slide8.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8.xml"/><Relationship Id="rId1" Type="http://schemas.openxmlformats.org/officeDocument/2006/relationships/slideLayout" Target="../slideLayouts/slideLayout3.xml"/><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9.png"/><Relationship Id="rId7" Type="http://schemas.openxmlformats.org/officeDocument/2006/relationships/image" Target="../media/image19.png"/><Relationship Id="rId2" Type="http://schemas.openxmlformats.org/officeDocument/2006/relationships/notesSlide" Target="../notesSlides/notesSlide9.xml"/><Relationship Id="rId1" Type="http://schemas.openxmlformats.org/officeDocument/2006/relationships/slideLayout" Target="../slideLayouts/slideLayout3.xml"/><Relationship Id="rId6" Type="http://schemas.openxmlformats.org/officeDocument/2006/relationships/image" Target="../media/image18.jpg"/><Relationship Id="rId5" Type="http://schemas.openxmlformats.org/officeDocument/2006/relationships/image" Target="../media/image10.jpeg"/><Relationship Id="rId4" Type="http://schemas.microsoft.com/office/2007/relationships/hdphoto" Target="../media/hdphoto4.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Picture 6"/>
          <p:cNvPicPr>
            <a:picLocks noChangeAspect="1"/>
          </p:cNvPicPr>
          <p:nvPr/>
        </p:nvPicPr>
        <p:blipFill>
          <a:blip r:embed="rId3"/>
          <a:stretch>
            <a:fillRect/>
          </a:stretch>
        </p:blipFill>
        <p:spPr>
          <a:xfrm>
            <a:off x="-35359" y="0"/>
            <a:ext cx="9869824" cy="5127446"/>
          </a:xfrm>
          <a:prstGeom prst="rect">
            <a:avLst/>
          </a:prstGeom>
        </p:spPr>
      </p:pic>
      <p:pic>
        <p:nvPicPr>
          <p:cNvPr id="13" name="Picture 12" descr="A picture containing chart&#10;&#10;Description automatically generated">
            <a:extLst>
              <a:ext uri="{FF2B5EF4-FFF2-40B4-BE49-F238E27FC236}">
                <a16:creationId xmlns:a16="http://schemas.microsoft.com/office/drawing/2014/main" id="{2117BFE3-E197-45DB-999E-3B345548C54F}"/>
              </a:ext>
            </a:extLst>
          </p:cNvPr>
          <p:cNvPicPr>
            <a:picLocks noChangeAspect="1"/>
          </p:cNvPicPr>
          <p:nvPr/>
        </p:nvPicPr>
        <p:blipFill rotWithShape="1">
          <a:blip r:embed="rId4">
            <a:extLst>
              <a:ext uri="{BEBA8EAE-BF5A-486C-A8C5-ECC9F3942E4B}">
                <a14:imgProps xmlns:a14="http://schemas.microsoft.com/office/drawing/2010/main">
                  <a14:imgLayer r:embed="rId5">
                    <a14:imgEffect>
                      <a14:backgroundRemoval t="10000" b="90000" l="10000" r="90000">
                        <a14:foregroundMark x1="30000" y1="44142" x2="30000" y2="44142"/>
                        <a14:foregroundMark x1="30000" y1="54223" x2="30000" y2="54223"/>
                        <a14:foregroundMark x1="38289" y1="56403" x2="38289" y2="56403"/>
                      </a14:backgroundRemoval>
                    </a14:imgEffect>
                  </a14:imgLayer>
                </a14:imgProps>
              </a:ext>
              <a:ext uri="{28A0092B-C50C-407E-A947-70E740481C1C}">
                <a14:useLocalDpi xmlns:a14="http://schemas.microsoft.com/office/drawing/2010/main" val="0"/>
              </a:ext>
            </a:extLst>
          </a:blip>
          <a:srcRect l="23329" t="26870" r="52089" b="28682"/>
          <a:stretch/>
        </p:blipFill>
        <p:spPr>
          <a:xfrm>
            <a:off x="1096056" y="4933982"/>
            <a:ext cx="175219" cy="152989"/>
          </a:xfrm>
          <a:prstGeom prst="rect">
            <a:avLst/>
          </a:prstGeom>
        </p:spPr>
      </p:pic>
      <p:pic>
        <p:nvPicPr>
          <p:cNvPr id="36" name="Picture 35" descr="Shape, arrow&#10;&#10;Description automatically generated">
            <a:extLst>
              <a:ext uri="{FF2B5EF4-FFF2-40B4-BE49-F238E27FC236}">
                <a16:creationId xmlns:a16="http://schemas.microsoft.com/office/drawing/2014/main" id="{8A4B3052-F31B-4535-80F2-F5DBE7A039A4}"/>
              </a:ext>
            </a:extLst>
          </p:cNvPr>
          <p:cNvPicPr>
            <a:picLocks noChangeAspect="1"/>
          </p:cNvPicPr>
          <p:nvPr/>
        </p:nvPicPr>
        <p:blipFill>
          <a:blip r:embed="rId6">
            <a:extLst>
              <a:ext uri="{BEBA8EAE-BF5A-486C-A8C5-ECC9F3942E4B}">
                <a14:imgProps xmlns:a14="http://schemas.microsoft.com/office/drawing/2010/main">
                  <a14:imgLayer r:embed="rId7">
                    <a14:imgEffect>
                      <a14:backgroundRemoval t="3979" b="97347" l="4598" r="95115">
                        <a14:foregroundMark x1="5172" y1="4244" x2="12069" y2="12732"/>
                        <a14:foregroundMark x1="87356" y1="85676" x2="90230" y2="91247"/>
                        <a14:foregroundMark x1="94828" y1="86472" x2="95402" y2="87533"/>
                        <a14:foregroundMark x1="85057" y1="97347" x2="85057" y2="97347"/>
                      </a14:backgroundRemoval>
                    </a14:imgEffect>
                  </a14:imgLayer>
                </a14:imgProps>
              </a:ext>
              <a:ext uri="{28A0092B-C50C-407E-A947-70E740481C1C}">
                <a14:useLocalDpi xmlns:a14="http://schemas.microsoft.com/office/drawing/2010/main" val="0"/>
              </a:ext>
            </a:extLst>
          </a:blip>
          <a:stretch>
            <a:fillRect/>
          </a:stretch>
        </p:blipFill>
        <p:spPr>
          <a:xfrm rot="21054874">
            <a:off x="7625148" y="5306790"/>
            <a:ext cx="115009" cy="124593"/>
          </a:xfrm>
          <a:prstGeom prst="rect">
            <a:avLst/>
          </a:prstGeom>
        </p:spPr>
      </p:pic>
      <p:grpSp>
        <p:nvGrpSpPr>
          <p:cNvPr id="56" name="Group 55">
            <a:extLst>
              <a:ext uri="{FF2B5EF4-FFF2-40B4-BE49-F238E27FC236}">
                <a16:creationId xmlns:a16="http://schemas.microsoft.com/office/drawing/2014/main" id="{3A988930-64BD-40DF-AD7C-EA10BA04408B}"/>
              </a:ext>
            </a:extLst>
          </p:cNvPr>
          <p:cNvGrpSpPr/>
          <p:nvPr/>
        </p:nvGrpSpPr>
        <p:grpSpPr>
          <a:xfrm>
            <a:off x="5013865" y="378802"/>
            <a:ext cx="4384633" cy="2425044"/>
            <a:chOff x="3339892" y="1242813"/>
            <a:chExt cx="6642486" cy="4062543"/>
          </a:xfrm>
        </p:grpSpPr>
        <p:grpSp>
          <p:nvGrpSpPr>
            <p:cNvPr id="52" name="Group 51">
              <a:extLst>
                <a:ext uri="{FF2B5EF4-FFF2-40B4-BE49-F238E27FC236}">
                  <a16:creationId xmlns:a16="http://schemas.microsoft.com/office/drawing/2014/main" id="{44E24C78-A091-4FFD-BBA5-9F343C401CD6}"/>
                </a:ext>
              </a:extLst>
            </p:cNvPr>
            <p:cNvGrpSpPr/>
            <p:nvPr/>
          </p:nvGrpSpPr>
          <p:grpSpPr>
            <a:xfrm>
              <a:off x="3339892" y="1242813"/>
              <a:ext cx="6642486" cy="4062543"/>
              <a:chOff x="3339892" y="1242813"/>
              <a:chExt cx="6642486" cy="4062543"/>
            </a:xfrm>
          </p:grpSpPr>
          <p:grpSp>
            <p:nvGrpSpPr>
              <p:cNvPr id="49" name="Group 48">
                <a:extLst>
                  <a:ext uri="{FF2B5EF4-FFF2-40B4-BE49-F238E27FC236}">
                    <a16:creationId xmlns:a16="http://schemas.microsoft.com/office/drawing/2014/main" id="{60319A5B-9E82-44AF-94F9-EADC728CDF04}"/>
                  </a:ext>
                </a:extLst>
              </p:cNvPr>
              <p:cNvGrpSpPr/>
              <p:nvPr/>
            </p:nvGrpSpPr>
            <p:grpSpPr>
              <a:xfrm>
                <a:off x="3339892" y="1242813"/>
                <a:ext cx="6642486" cy="4062543"/>
                <a:chOff x="3339892" y="1272161"/>
                <a:chExt cx="6642486" cy="4062543"/>
              </a:xfrm>
            </p:grpSpPr>
            <p:grpSp>
              <p:nvGrpSpPr>
                <p:cNvPr id="46" name="Group 45">
                  <a:extLst>
                    <a:ext uri="{FF2B5EF4-FFF2-40B4-BE49-F238E27FC236}">
                      <a16:creationId xmlns:a16="http://schemas.microsoft.com/office/drawing/2014/main" id="{FF7F3896-2E8F-4C4F-B728-A5889B40DC14}"/>
                    </a:ext>
                  </a:extLst>
                </p:cNvPr>
                <p:cNvGrpSpPr/>
                <p:nvPr/>
              </p:nvGrpSpPr>
              <p:grpSpPr>
                <a:xfrm>
                  <a:off x="3339892" y="1272161"/>
                  <a:ext cx="6642486" cy="4062543"/>
                  <a:chOff x="3219971" y="1267102"/>
                  <a:chExt cx="6642486" cy="4062543"/>
                </a:xfrm>
              </p:grpSpPr>
              <p:sp>
                <p:nvSpPr>
                  <p:cNvPr id="38" name="Rectangle: Rounded Corners 37">
                    <a:extLst>
                      <a:ext uri="{FF2B5EF4-FFF2-40B4-BE49-F238E27FC236}">
                        <a16:creationId xmlns:a16="http://schemas.microsoft.com/office/drawing/2014/main" id="{41B2BE17-B398-42E4-9E12-6216730AD8BA}"/>
                      </a:ext>
                    </a:extLst>
                  </p:cNvPr>
                  <p:cNvSpPr/>
                  <p:nvPr/>
                </p:nvSpPr>
                <p:spPr>
                  <a:xfrm>
                    <a:off x="3219971" y="1309582"/>
                    <a:ext cx="6642486" cy="4020063"/>
                  </a:xfrm>
                  <a:prstGeom prst="roundRect">
                    <a:avLst>
                      <a:gd name="adj" fmla="val 3723"/>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41" name="Rectangle: Top Corners Rounded 40">
                    <a:extLst>
                      <a:ext uri="{FF2B5EF4-FFF2-40B4-BE49-F238E27FC236}">
                        <a16:creationId xmlns:a16="http://schemas.microsoft.com/office/drawing/2014/main" id="{F99D897E-B703-4B10-AF1B-FE1D50A8405B}"/>
                      </a:ext>
                    </a:extLst>
                  </p:cNvPr>
                  <p:cNvSpPr/>
                  <p:nvPr/>
                </p:nvSpPr>
                <p:spPr>
                  <a:xfrm>
                    <a:off x="3219971" y="1267102"/>
                    <a:ext cx="6642486" cy="392252"/>
                  </a:xfrm>
                  <a:prstGeom prst="round2SameRect">
                    <a:avLst>
                      <a:gd name="adj1" fmla="val 45583"/>
                      <a:gd name="adj2" fmla="val 0"/>
                    </a:avLst>
                  </a:prstGeom>
                  <a:solidFill>
                    <a:srgbClr val="20212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pic>
                <p:nvPicPr>
                  <p:cNvPr id="42" name="Picture 41">
                    <a:extLst>
                      <a:ext uri="{FF2B5EF4-FFF2-40B4-BE49-F238E27FC236}">
                        <a16:creationId xmlns:a16="http://schemas.microsoft.com/office/drawing/2014/main" id="{4D0E6FA5-33F2-4794-8D40-DD51B16AC2E5}"/>
                      </a:ext>
                    </a:extLst>
                  </p:cNvPr>
                  <p:cNvPicPr>
                    <a:picLocks noChangeAspect="1"/>
                  </p:cNvPicPr>
                  <p:nvPr/>
                </p:nvPicPr>
                <p:blipFill rotWithShape="1">
                  <a:blip r:embed="rId8"/>
                  <a:srcRect l="91286" b="96029"/>
                  <a:stretch/>
                </p:blipFill>
                <p:spPr>
                  <a:xfrm>
                    <a:off x="8547923" y="1330063"/>
                    <a:ext cx="1314534" cy="302837"/>
                  </a:xfrm>
                  <a:prstGeom prst="rect">
                    <a:avLst/>
                  </a:prstGeom>
                </p:spPr>
              </p:pic>
              <p:pic>
                <p:nvPicPr>
                  <p:cNvPr id="43" name="Picture 42" descr="Icon&#10;&#10;Description automatically generated">
                    <a:extLst>
                      <a:ext uri="{FF2B5EF4-FFF2-40B4-BE49-F238E27FC236}">
                        <a16:creationId xmlns:a16="http://schemas.microsoft.com/office/drawing/2014/main" id="{C78F5200-7B27-40E0-B5D5-A3D226C1D38E}"/>
                      </a:ext>
                    </a:extLst>
                  </p:cNvPr>
                  <p:cNvPicPr>
                    <a:picLocks noChangeAspect="1"/>
                  </p:cNvPicPr>
                  <p:nvPr/>
                </p:nvPicPr>
                <p:blipFill rotWithShape="1">
                  <a:blip r:embed="rId9">
                    <a:extLst>
                      <a:ext uri="{BEBA8EAE-BF5A-486C-A8C5-ECC9F3942E4B}">
                        <a14:imgProps xmlns:a14="http://schemas.microsoft.com/office/drawing/2010/main">
                          <a14:imgLayer r:embed="rId10">
                            <a14:imgEffect>
                              <a14:backgroundRemoval t="9961" b="89844" l="4102" r="95508">
                                <a14:foregroundMark x1="44141" y1="42578" x2="55859" y2="56641"/>
                                <a14:foregroundMark x1="60938" y1="37891" x2="50195" y2="58398"/>
                                <a14:foregroundMark x1="50195" y1="58398" x2="50195" y2="58398"/>
                                <a14:foregroundMark x1="43164" y1="53906" x2="40430" y2="54297"/>
                                <a14:foregroundMark x1="43945" y1="42969" x2="46875" y2="58984"/>
                                <a14:foregroundMark x1="8008" y1="45508" x2="8008" y2="45508"/>
                                <a14:foregroundMark x1="4688" y1="47461" x2="4688" y2="47461"/>
                                <a14:foregroundMark x1="4688" y1="41211" x2="4688" y2="41211"/>
                                <a14:foregroundMark x1="4102" y1="57617" x2="4102" y2="57617"/>
                                <a14:foregroundMark x1="92188" y1="52344" x2="92188" y2="52344"/>
                                <a14:foregroundMark x1="95313" y1="49414" x2="95313" y2="49414"/>
                                <a14:foregroundMark x1="95508" y1="43750" x2="95508" y2="43750"/>
                                <a14:foregroundMark x1="95313" y1="57227" x2="95313" y2="57227"/>
                              </a14:backgroundRemoval>
                            </a14:imgEffect>
                          </a14:imgLayer>
                        </a14:imgProps>
                      </a:ext>
                      <a:ext uri="{28A0092B-C50C-407E-A947-70E740481C1C}">
                        <a14:useLocalDpi xmlns:a14="http://schemas.microsoft.com/office/drawing/2010/main" val="0"/>
                      </a:ext>
                    </a:extLst>
                  </a:blip>
                  <a:srcRect t="11744" b="15514"/>
                  <a:stretch/>
                </p:blipFill>
                <p:spPr>
                  <a:xfrm>
                    <a:off x="3440233" y="1331426"/>
                    <a:ext cx="347812" cy="253004"/>
                  </a:xfrm>
                  <a:prstGeom prst="rect">
                    <a:avLst/>
                  </a:prstGeom>
                </p:spPr>
              </p:pic>
              <p:sp>
                <p:nvSpPr>
                  <p:cNvPr id="44" name="TextBox 43">
                    <a:extLst>
                      <a:ext uri="{FF2B5EF4-FFF2-40B4-BE49-F238E27FC236}">
                        <a16:creationId xmlns:a16="http://schemas.microsoft.com/office/drawing/2014/main" id="{CC1F5340-3A8C-48EF-AB5B-3FF5D8FE62F1}"/>
                      </a:ext>
                    </a:extLst>
                  </p:cNvPr>
                  <p:cNvSpPr txBox="1"/>
                  <p:nvPr/>
                </p:nvSpPr>
                <p:spPr>
                  <a:xfrm>
                    <a:off x="3695766" y="1318506"/>
                    <a:ext cx="774281" cy="533479"/>
                  </a:xfrm>
                  <a:prstGeom prst="rect">
                    <a:avLst/>
                  </a:prstGeom>
                  <a:noFill/>
                </p:spPr>
                <p:txBody>
                  <a:bodyPr wrap="square" rtlCol="0">
                    <a:spAutoFit/>
                  </a:bodyPr>
                  <a:lstStyle/>
                  <a:p>
                    <a:pPr algn="ctr"/>
                    <a:r>
                      <a:rPr lang="en-US" sz="675">
                        <a:solidFill>
                          <a:schemeClr val="bg1"/>
                        </a:solidFill>
                        <a:latin typeface="Arial" panose="020B0604020202020204" pitchFamily="34" charset="0"/>
                        <a:cs typeface="Arial" panose="020B0604020202020204" pitchFamily="34" charset="0"/>
                      </a:rPr>
                      <a:t>Youtube</a:t>
                    </a:r>
                    <a:endParaRPr lang="vi-VN" sz="675">
                      <a:solidFill>
                        <a:schemeClr val="bg1"/>
                      </a:solidFill>
                      <a:latin typeface="Arial" panose="020B0604020202020204" pitchFamily="34" charset="0"/>
                      <a:cs typeface="Arial" panose="020B0604020202020204" pitchFamily="34" charset="0"/>
                    </a:endParaRPr>
                  </a:p>
                </p:txBody>
              </p:sp>
            </p:grpSp>
            <p:pic>
              <p:nvPicPr>
                <p:cNvPr id="48" name="Picture 47" descr="A picture containing text, clipart&#10;&#10;Description automatically generated">
                  <a:extLst>
                    <a:ext uri="{FF2B5EF4-FFF2-40B4-BE49-F238E27FC236}">
                      <a16:creationId xmlns:a16="http://schemas.microsoft.com/office/drawing/2014/main" id="{98B41E69-6694-407A-9A35-68D3C845BE1A}"/>
                    </a:ext>
                  </a:extLst>
                </p:cNvPr>
                <p:cNvPicPr>
                  <a:picLocks noChangeAspect="1"/>
                </p:cNvPicPr>
                <p:nvPr/>
              </p:nvPicPr>
              <p:blipFill>
                <a:blip r:embed="rId11">
                  <a:extLst>
                    <a:ext uri="{28A0092B-C50C-407E-A947-70E740481C1C}">
                      <a14:useLocalDpi xmlns:a14="http://schemas.microsoft.com/office/drawing/2010/main" val="0"/>
                    </a:ext>
                  </a:extLst>
                </a:blip>
                <a:stretch>
                  <a:fillRect/>
                </a:stretch>
              </p:blipFill>
              <p:spPr>
                <a:xfrm>
                  <a:off x="4973120" y="1996068"/>
                  <a:ext cx="3048000" cy="1066800"/>
                </a:xfrm>
                <a:prstGeom prst="rect">
                  <a:avLst/>
                </a:prstGeom>
              </p:spPr>
            </p:pic>
          </p:grpSp>
          <p:sp>
            <p:nvSpPr>
              <p:cNvPr id="50" name="Rectangle: Rounded Corners 49">
                <a:extLst>
                  <a:ext uri="{FF2B5EF4-FFF2-40B4-BE49-F238E27FC236}">
                    <a16:creationId xmlns:a16="http://schemas.microsoft.com/office/drawing/2014/main" id="{B9240923-7B17-404A-8BBD-1EC0D6FBAF76}"/>
                  </a:ext>
                </a:extLst>
              </p:cNvPr>
              <p:cNvSpPr/>
              <p:nvPr/>
            </p:nvSpPr>
            <p:spPr>
              <a:xfrm>
                <a:off x="3560154" y="3220234"/>
                <a:ext cx="6309794" cy="919486"/>
              </a:xfrm>
              <a:prstGeom prst="roundRect">
                <a:avLst>
                  <a:gd name="adj" fmla="val 8369"/>
                </a:avLst>
              </a:prstGeom>
              <a:solidFill>
                <a:schemeClr val="bg1">
                  <a:lumMod val="85000"/>
                </a:schemeClr>
              </a:solidFill>
              <a:ln>
                <a:solidFill>
                  <a:schemeClr val="bg1">
                    <a:lumMod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vi-VN" sz="1051" b="1">
                  <a:solidFill>
                    <a:schemeClr val="tx1"/>
                  </a:solidFill>
                </a:endParaRPr>
              </a:p>
            </p:txBody>
          </p:sp>
        </p:grpSp>
        <p:sp>
          <p:nvSpPr>
            <p:cNvPr id="53" name="Flowchart: Alternate Process 52">
              <a:extLst>
                <a:ext uri="{FF2B5EF4-FFF2-40B4-BE49-F238E27FC236}">
                  <a16:creationId xmlns:a16="http://schemas.microsoft.com/office/drawing/2014/main" id="{A7ECAFF6-524B-4E68-958F-D3E7AF142A76}"/>
                </a:ext>
              </a:extLst>
            </p:cNvPr>
            <p:cNvSpPr/>
            <p:nvPr/>
          </p:nvSpPr>
          <p:spPr>
            <a:xfrm>
              <a:off x="5797045" y="4346280"/>
              <a:ext cx="2056068" cy="712291"/>
            </a:xfrm>
            <a:prstGeom prst="flowChartAlternateProcess">
              <a:avLst/>
            </a:prstGeom>
            <a:solidFill>
              <a:srgbClr val="1A73E8"/>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051" b="1"/>
                <a:t>START</a:t>
              </a:r>
              <a:endParaRPr lang="vi-VN" sz="1013" b="1"/>
            </a:p>
          </p:txBody>
        </p:sp>
      </p:grpSp>
      <p:sp>
        <p:nvSpPr>
          <p:cNvPr id="57" name="TextBox 56">
            <a:extLst>
              <a:ext uri="{FF2B5EF4-FFF2-40B4-BE49-F238E27FC236}">
                <a16:creationId xmlns:a16="http://schemas.microsoft.com/office/drawing/2014/main" id="{0F9720B9-7BD5-44C1-96F0-FE81709BCD68}"/>
              </a:ext>
            </a:extLst>
          </p:cNvPr>
          <p:cNvSpPr txBox="1"/>
          <p:nvPr/>
        </p:nvSpPr>
        <p:spPr>
          <a:xfrm>
            <a:off x="5198054" y="1645698"/>
            <a:ext cx="4016254" cy="400110"/>
          </a:xfrm>
          <a:prstGeom prst="rect">
            <a:avLst/>
          </a:prstGeom>
          <a:noFill/>
        </p:spPr>
        <p:txBody>
          <a:bodyPr wrap="square" rtlCol="0">
            <a:spAutoFit/>
          </a:bodyPr>
          <a:lstStyle/>
          <a:p>
            <a:r>
              <a:rPr lang="en-US" sz="2000" b="1"/>
              <a:t>Đồ án tốt nghiệp_Lê Văn Đức</a:t>
            </a:r>
            <a:endParaRPr lang="vi-VN" sz="2000" b="1" dirty="0"/>
          </a:p>
        </p:txBody>
      </p:sp>
      <p:sp>
        <p:nvSpPr>
          <p:cNvPr id="2" name="Rectangle 1"/>
          <p:cNvSpPr/>
          <p:nvPr/>
        </p:nvSpPr>
        <p:spPr>
          <a:xfrm>
            <a:off x="4478707" y="2433261"/>
            <a:ext cx="221536" cy="254044"/>
          </a:xfrm>
          <a:prstGeom prst="rect">
            <a:avLst/>
          </a:prstGeom>
        </p:spPr>
        <p:txBody>
          <a:bodyPr wrap="none">
            <a:spAutoFit/>
          </a:bodyPr>
          <a:lstStyle/>
          <a:p>
            <a:r>
              <a:rPr lang="vi-VN" sz="1051"/>
              <a:t> </a:t>
            </a:r>
          </a:p>
        </p:txBody>
      </p:sp>
      <p:sp>
        <p:nvSpPr>
          <p:cNvPr id="6" name="Slide Number Placeholder 5">
            <a:extLst>
              <a:ext uri="{FF2B5EF4-FFF2-40B4-BE49-F238E27FC236}">
                <a16:creationId xmlns:a16="http://schemas.microsoft.com/office/drawing/2014/main" id="{61DD991D-7ACA-40F9-AD91-47970CDF6FC2}"/>
              </a:ext>
            </a:extLst>
          </p:cNvPr>
          <p:cNvSpPr>
            <a:spLocks noGrp="1"/>
          </p:cNvSpPr>
          <p:nvPr>
            <p:ph type="sldNum" sz="quarter" idx="12"/>
          </p:nvPr>
        </p:nvSpPr>
        <p:spPr/>
        <p:txBody>
          <a:bodyPr/>
          <a:lstStyle/>
          <a:p>
            <a:fld id="{6D22F896-40B5-4ADD-8801-0D06FADFA095}" type="slidenum">
              <a:rPr lang="en-US" smtClean="0"/>
              <a:t>1</a:t>
            </a:fld>
            <a:endParaRPr lang="en-US" dirty="0"/>
          </a:p>
        </p:txBody>
      </p:sp>
      <p:pic>
        <p:nvPicPr>
          <p:cNvPr id="8" name="Picture 7"/>
          <p:cNvPicPr>
            <a:picLocks noChangeAspect="1"/>
          </p:cNvPicPr>
          <p:nvPr/>
        </p:nvPicPr>
        <p:blipFill>
          <a:blip r:embed="rId12"/>
          <a:stretch>
            <a:fillRect/>
          </a:stretch>
        </p:blipFill>
        <p:spPr>
          <a:xfrm>
            <a:off x="-35359" y="4730890"/>
            <a:ext cx="9869824" cy="403895"/>
          </a:xfrm>
          <a:prstGeom prst="rect">
            <a:avLst/>
          </a:prstGeom>
        </p:spPr>
      </p:pic>
    </p:spTree>
    <p:extLst>
      <p:ext uri="{BB962C8B-B14F-4D97-AF65-F5344CB8AC3E}">
        <p14:creationId xmlns:p14="http://schemas.microsoft.com/office/powerpoint/2010/main" val="3740399158"/>
      </p:ext>
    </p:extLst>
  </p:cSld>
  <p:clrMapOvr>
    <a:masterClrMapping/>
  </p:clrMapOvr>
  <mc:AlternateContent xmlns:mc="http://schemas.openxmlformats.org/markup-compatibility/2006" xmlns:p14="http://schemas.microsoft.com/office/powerpoint/2010/main">
    <mc:Choice Requires="p14">
      <p:transition spd="med" p14:dur="700" advTm="0">
        <p:fade/>
      </p:transition>
    </mc:Choice>
    <mc:Fallback xmlns="">
      <p:transition spd="med" advTm="0">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42" presetClass="path" presetSubtype="0" decel="100000" fill="hold" nodeType="withEffect">
                                  <p:stCondLst>
                                    <p:cond delay="0"/>
                                  </p:stCondLst>
                                  <p:childTnLst>
                                    <p:animMotion origin="layout" path="M -0.0618 0.05833 L -0.71753 -0.57315 " pathEditMode="relative" rAng="0" ptsTypes="AA">
                                      <p:cBhvr>
                                        <p:cTn id="6" dur="1000" fill="hold"/>
                                        <p:tgtEl>
                                          <p:spTgt spid="36"/>
                                        </p:tgtEl>
                                        <p:attrNameLst>
                                          <p:attrName>ppt_x</p:attrName>
                                          <p:attrName>ppt_y</p:attrName>
                                        </p:attrNameLst>
                                      </p:cBhvr>
                                      <p:rCtr x="-32795" y="-31574"/>
                                    </p:animMotion>
                                  </p:childTnLst>
                                </p:cTn>
                              </p:par>
                            </p:childTnLst>
                          </p:cTn>
                        </p:par>
                        <p:par>
                          <p:cTn id="7" fill="hold">
                            <p:stCondLst>
                              <p:cond delay="1000"/>
                            </p:stCondLst>
                            <p:childTnLst>
                              <p:par>
                                <p:cTn id="8" presetID="23" presetClass="entr" presetSubtype="16" fill="hold" nodeType="afterEffect">
                                  <p:stCondLst>
                                    <p:cond delay="0"/>
                                  </p:stCondLst>
                                  <p:childTnLst>
                                    <p:set>
                                      <p:cBhvr>
                                        <p:cTn id="9" dur="1" fill="hold">
                                          <p:stCondLst>
                                            <p:cond delay="0"/>
                                          </p:stCondLst>
                                        </p:cTn>
                                        <p:tgtEl>
                                          <p:spTgt spid="56"/>
                                        </p:tgtEl>
                                        <p:attrNameLst>
                                          <p:attrName>style.visibility</p:attrName>
                                        </p:attrNameLst>
                                      </p:cBhvr>
                                      <p:to>
                                        <p:strVal val="visible"/>
                                      </p:to>
                                    </p:set>
                                    <p:anim calcmode="lin" valueType="num">
                                      <p:cBhvr>
                                        <p:cTn id="10" dur="250" fill="hold"/>
                                        <p:tgtEl>
                                          <p:spTgt spid="56"/>
                                        </p:tgtEl>
                                        <p:attrNameLst>
                                          <p:attrName>ppt_w</p:attrName>
                                        </p:attrNameLst>
                                      </p:cBhvr>
                                      <p:tavLst>
                                        <p:tav tm="0">
                                          <p:val>
                                            <p:fltVal val="0"/>
                                          </p:val>
                                        </p:tav>
                                        <p:tav tm="100000">
                                          <p:val>
                                            <p:strVal val="#ppt_w"/>
                                          </p:val>
                                        </p:tav>
                                      </p:tavLst>
                                    </p:anim>
                                    <p:anim calcmode="lin" valueType="num">
                                      <p:cBhvr>
                                        <p:cTn id="11" dur="250" fill="hold"/>
                                        <p:tgtEl>
                                          <p:spTgt spid="56"/>
                                        </p:tgtEl>
                                        <p:attrNameLst>
                                          <p:attrName>ppt_h</p:attrName>
                                        </p:attrNameLst>
                                      </p:cBhvr>
                                      <p:tavLst>
                                        <p:tav tm="0">
                                          <p:val>
                                            <p:fltVal val="0"/>
                                          </p:val>
                                        </p:tav>
                                        <p:tav tm="100000">
                                          <p:val>
                                            <p:strVal val="#ppt_h"/>
                                          </p:val>
                                        </p:tav>
                                      </p:tavLst>
                                    </p:anim>
                                  </p:childTnLst>
                                </p:cTn>
                              </p:par>
                              <p:par>
                                <p:cTn id="12" presetID="6" presetClass="emph" presetSubtype="0" accel="16000" decel="84000" autoRev="1" fill="hold" nodeType="withEffect">
                                  <p:stCondLst>
                                    <p:cond delay="0"/>
                                  </p:stCondLst>
                                  <p:childTnLst>
                                    <p:animScale>
                                      <p:cBhvr>
                                        <p:cTn id="13" dur="250" fill="hold"/>
                                        <p:tgtEl>
                                          <p:spTgt spid="56"/>
                                        </p:tgtEl>
                                      </p:cBhvr>
                                      <p:by x="110000" y="110000"/>
                                    </p:animScale>
                                  </p:childTnLst>
                                </p:cTn>
                              </p:par>
                            </p:childTnLst>
                          </p:cTn>
                        </p:par>
                        <p:par>
                          <p:cTn id="14" fill="hold">
                            <p:stCondLst>
                              <p:cond delay="1500"/>
                            </p:stCondLst>
                            <p:childTnLst>
                              <p:par>
                                <p:cTn id="15" presetID="1" presetClass="entr" presetSubtype="0" fill="hold" nodeType="afterEffect">
                                  <p:stCondLst>
                                    <p:cond delay="0"/>
                                  </p:stCondLst>
                                  <p:iterate type="lt">
                                    <p:tmAbs val="80"/>
                                  </p:iterate>
                                  <p:childTnLst>
                                    <p:set>
                                      <p:cBhvr>
                                        <p:cTn id="16" dur="1" fill="hold">
                                          <p:stCondLst>
                                            <p:cond delay="9"/>
                                          </p:stCondLst>
                                        </p:cTn>
                                        <p:tgtEl>
                                          <p:spTgt spid="57">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fld id="{00000000-1234-1234-1234-123412341234}" type="slidenum">
              <a:rPr lang="en-GB" smtClean="0"/>
              <a:pPr/>
              <a:t>10</a:t>
            </a:fld>
            <a:endParaRPr lang="en-GB"/>
          </a:p>
        </p:txBody>
      </p:sp>
      <p:sp>
        <p:nvSpPr>
          <p:cNvPr id="3" name="Slide Number Placeholder 1"/>
          <p:cNvSpPr txBox="1">
            <a:spLocks/>
          </p:cNvSpPr>
          <p:nvPr/>
        </p:nvSpPr>
        <p:spPr>
          <a:xfrm>
            <a:off x="8117994" y="418063"/>
            <a:ext cx="5487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1pPr>
            <a:lvl2pPr marR="0" lvl="1"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2pPr>
            <a:lvl3pPr marR="0" lvl="2"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3pPr>
            <a:lvl4pPr marR="0" lvl="3"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4pPr>
            <a:lvl5pPr marR="0" lvl="4"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5pPr>
            <a:lvl6pPr marR="0" lvl="5"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6pPr>
            <a:lvl7pPr marR="0" lvl="6"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7pPr>
            <a:lvl8pPr marR="0" lvl="7"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8pPr>
            <a:lvl9pPr marR="0" lvl="8"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9pPr>
          </a:lstStyle>
          <a:p>
            <a:fld id="{00000000-1234-1234-1234-123412341234}" type="slidenum">
              <a:rPr lang="en-GB"/>
              <a:pPr/>
              <a:t>10</a:t>
            </a:fld>
            <a:endParaRPr lang="en-GB"/>
          </a:p>
        </p:txBody>
      </p:sp>
      <p:sp>
        <p:nvSpPr>
          <p:cNvPr id="4" name="Slide Number Placeholder 1"/>
          <p:cNvSpPr txBox="1">
            <a:spLocks/>
          </p:cNvSpPr>
          <p:nvPr/>
        </p:nvSpPr>
        <p:spPr>
          <a:xfrm>
            <a:off x="8117994" y="418063"/>
            <a:ext cx="5487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1pPr>
            <a:lvl2pPr marR="0" lvl="1"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2pPr>
            <a:lvl3pPr marR="0" lvl="2"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3pPr>
            <a:lvl4pPr marR="0" lvl="3"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4pPr>
            <a:lvl5pPr marR="0" lvl="4"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5pPr>
            <a:lvl6pPr marR="0" lvl="5"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6pPr>
            <a:lvl7pPr marR="0" lvl="6"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7pPr>
            <a:lvl8pPr marR="0" lvl="7"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8pPr>
            <a:lvl9pPr marR="0" lvl="8"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9pPr>
          </a:lstStyle>
          <a:p>
            <a:fld id="{00000000-1234-1234-1234-123412341234}" type="slidenum">
              <a:rPr lang="en-GB"/>
              <a:pPr/>
              <a:t>10</a:t>
            </a:fld>
            <a:endParaRPr lang="en-GB"/>
          </a:p>
        </p:txBody>
      </p:sp>
      <p:sp>
        <p:nvSpPr>
          <p:cNvPr id="5" name="Title 1"/>
          <p:cNvSpPr txBox="1">
            <a:spLocks/>
          </p:cNvSpPr>
          <p:nvPr/>
        </p:nvSpPr>
        <p:spPr>
          <a:xfrm>
            <a:off x="1528110" y="279437"/>
            <a:ext cx="7138585" cy="541499"/>
          </a:xfrm>
          <a:prstGeom prst="rect">
            <a:avLst/>
          </a:prstGeom>
          <a:solidFill>
            <a:schemeClr val="accent2">
              <a:lumMod val="40000"/>
              <a:lumOff val="60000"/>
            </a:schemeClr>
          </a:solidFill>
        </p:spPr>
        <p:txBody>
          <a:bodyPr vert="horz" lIns="68580" tIns="34291" rIns="68580" bIns="34291"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b="1" cap="none"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3. </a:t>
            </a:r>
            <a:r>
              <a:rPr lang="en-US" b="1" cap="none" dirty="0" err="1">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Thực</a:t>
            </a:r>
            <a:r>
              <a:rPr lang="en-US" b="1" cap="none"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 </a:t>
            </a:r>
            <a:r>
              <a:rPr lang="en-US" b="1" cap="none" dirty="0" err="1">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nghiệm</a:t>
            </a:r>
            <a:endParaRPr lang="en-US" b="1" cap="none"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endParaRPr>
          </a:p>
        </p:txBody>
      </p:sp>
      <p:graphicFrame>
        <p:nvGraphicFramePr>
          <p:cNvPr id="9" name="Diagram 8">
            <a:extLst>
              <a:ext uri="{FF2B5EF4-FFF2-40B4-BE49-F238E27FC236}">
                <a16:creationId xmlns:a16="http://schemas.microsoft.com/office/drawing/2014/main" id="{40DAFB04-7DAE-40A4-845D-BC3A8194B28E}"/>
              </a:ext>
            </a:extLst>
          </p:cNvPr>
          <p:cNvGraphicFramePr/>
          <p:nvPr>
            <p:extLst>
              <p:ext uri="{D42A27DB-BD31-4B8C-83A1-F6EECF244321}">
                <p14:modId xmlns:p14="http://schemas.microsoft.com/office/powerpoint/2010/main" val="2454778494"/>
              </p:ext>
            </p:extLst>
          </p:nvPr>
        </p:nvGraphicFramePr>
        <p:xfrm>
          <a:off x="886424" y="418063"/>
          <a:ext cx="7371152" cy="4914101"/>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cxnSp>
        <p:nvCxnSpPr>
          <p:cNvPr id="17" name="Straight Connector 16">
            <a:extLst>
              <a:ext uri="{FF2B5EF4-FFF2-40B4-BE49-F238E27FC236}">
                <a16:creationId xmlns:a16="http://schemas.microsoft.com/office/drawing/2014/main" id="{DC3F9AF2-C536-439D-A09D-E5B28AD8639E}"/>
              </a:ext>
            </a:extLst>
          </p:cNvPr>
          <p:cNvCxnSpPr/>
          <p:nvPr/>
        </p:nvCxnSpPr>
        <p:spPr>
          <a:xfrm>
            <a:off x="1528110" y="952500"/>
            <a:ext cx="713857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pic>
        <p:nvPicPr>
          <p:cNvPr id="20" name="Picture 2" descr="Nhận diện thương hiệu Logo HaUI">
            <a:extLst>
              <a:ext uri="{FF2B5EF4-FFF2-40B4-BE49-F238E27FC236}">
                <a16:creationId xmlns:a16="http://schemas.microsoft.com/office/drawing/2014/main" id="{6C8F08BA-58DB-420D-9DB3-76F469A82ADB}"/>
              </a:ext>
            </a:extLst>
          </p:cNvPr>
          <p:cNvPicPr>
            <a:picLocks noChangeAspect="1" noChangeArrowheads="1"/>
          </p:cNvPicPr>
          <p:nvPr/>
        </p:nvPicPr>
        <p:blipFill>
          <a:blip r:embed="rId8">
            <a:extLst>
              <a:ext uri="{BEBA8EAE-BF5A-486C-A8C5-ECC9F3942E4B}">
                <a14:imgProps xmlns:a14="http://schemas.microsoft.com/office/drawing/2010/main">
                  <a14:imgLayer r:embed="rId9">
                    <a14:imgEffect>
                      <a14:backgroundRemoval t="5982" b="95254" l="9898" r="89859">
                        <a14:foregroundMark x1="74208" y1="32445" x2="74208" y2="32445"/>
                        <a14:foregroundMark x1="71575" y1="59103" x2="71575" y2="59103"/>
                        <a14:foregroundMark x1="70161" y1="40182" x2="70161" y2="40182"/>
                        <a14:foregroundMark x1="68844" y1="32835" x2="68844" y2="32835"/>
                        <a14:foregroundMark x1="53340" y1="31469" x2="53340" y2="31469"/>
                        <a14:foregroundMark x1="57387" y1="44083" x2="57387" y2="44083"/>
                        <a14:foregroundMark x1="66650" y1="49090" x2="66650" y2="49090"/>
                        <a14:foregroundMark x1="68259" y1="43303" x2="68259" y2="43303"/>
                        <a14:foregroundMark x1="70600" y1="34005" x2="70600" y2="34005"/>
                        <a14:foregroundMark x1="70161" y1="22627" x2="70015" y2="22042"/>
                        <a14:foregroundMark x1="69137" y1="17945" x2="69137" y2="17945"/>
                        <a14:foregroundMark x1="74647" y1="15865" x2="74647" y2="15865"/>
                        <a14:foregroundMark x1="75670" y1="12159" x2="75670" y2="12159"/>
                        <a14:foregroundMark x1="76694" y1="11964" x2="76694" y2="11964"/>
                        <a14:foregroundMark x1="81326" y1="8713" x2="81326" y2="8713"/>
                        <a14:foregroundMark x1="81619" y1="9493" x2="81619" y2="9493"/>
                        <a14:foregroundMark x1="81619" y1="11183" x2="81619" y2="12744"/>
                        <a14:foregroundMark x1="81619" y1="15280" x2="81619" y2="15280"/>
                        <a14:foregroundMark x1="81619" y1="16450" x2="81619" y2="17555"/>
                        <a14:foregroundMark x1="81619" y1="19311" x2="81619" y2="30559"/>
                        <a14:foregroundMark x1="81619" y1="30559" x2="81619" y2="30559"/>
                        <a14:foregroundMark x1="81034" y1="35176" x2="81034" y2="35176"/>
                        <a14:foregroundMark x1="80010" y1="44473" x2="80595" y2="48895"/>
                        <a14:foregroundMark x1="80302" y1="52926" x2="80595" y2="57217"/>
                        <a14:foregroundMark x1="81326" y1="63394" x2="81326" y2="65865"/>
                        <a14:foregroundMark x1="81472" y1="71521" x2="81765" y2="75163"/>
                        <a14:foregroundMark x1="80887" y1="77113" x2="80449" y2="78479"/>
                        <a14:foregroundMark x1="80156" y1="81534" x2="80156" y2="85046"/>
                        <a14:foregroundMark x1="79863" y1="87126" x2="79278" y2="88492"/>
                        <a14:foregroundMark x1="74208" y1="89467" x2="72891" y2="90637"/>
                        <a14:foregroundMark x1="60897" y1="88296" x2="60020" y2="88101"/>
                        <a14:foregroundMark x1="42028" y1="82510" x2="42028" y2="82510"/>
                        <a14:foregroundMark x1="24232" y1="79064" x2="24232" y2="79064"/>
                        <a14:foregroundMark x1="18137" y1="63004" x2="18137" y2="63004"/>
                        <a14:foregroundMark x1="18576" y1="47139" x2="18576" y2="47139"/>
                        <a14:foregroundMark x1="45100" y1="95254" x2="45100" y2="95254"/>
                        <a14:foregroundMark x1="47684" y1="94473" x2="47684" y2="94473"/>
                        <a14:foregroundMark x1="59288" y1="94863" x2="59288" y2="94863"/>
                        <a14:foregroundMark x1="43491" y1="20676" x2="43491" y2="20676"/>
                        <a14:foregroundMark x1="14529" y1="88882" x2="14529" y2="88882"/>
                        <a14:foregroundMark x1="14237" y1="86216" x2="14237" y2="86216"/>
                        <a14:foregroundMark x1="14773" y1="82900" x2="14773" y2="82900"/>
                        <a14:foregroundMark x1="14676" y1="76333" x2="14676" y2="76333"/>
                        <a14:foregroundMark x1="14529" y1="68596" x2="14529" y2="68596"/>
                        <a14:foregroundMark x1="14529" y1="61248" x2="14529" y2="61248"/>
                        <a14:foregroundMark x1="14383" y1="52536" x2="14383" y2="52536"/>
                        <a14:foregroundMark x1="14676" y1="38036" x2="14676" y2="38036"/>
                        <a14:foregroundMark x1="14773" y1="21847" x2="14773" y2="21847"/>
                        <a14:foregroundMark x1="16382" y1="6372" x2="16382" y2="6372"/>
                        <a14:foregroundMark x1="14676" y1="32445" x2="14676" y2="32445"/>
                        <a14:foregroundMark x1="14676" y1="56242" x2="14676" y2="56242"/>
                        <a14:foregroundMark x1="14676" y1="16840" x2="14676" y2="16840"/>
                        <a14:foregroundMark x1="14676" y1="10273" x2="14676" y2="10273"/>
                        <a14:foregroundMark x1="15797" y1="7932" x2="15797" y2="7932"/>
                        <a14:foregroundMark x1="16382" y1="6957" x2="16382" y2="6957"/>
                        <a14:foregroundMark x1="19015" y1="6567" x2="19015" y2="6567"/>
                        <a14:foregroundMark x1="23793" y1="6177" x2="23793" y2="6177"/>
                        <a14:foregroundMark x1="30863" y1="6372" x2="30863" y2="6372"/>
                        <a14:foregroundMark x1="36080" y1="5982" x2="36080" y2="5982"/>
                      </a14:backgroundRemoval>
                    </a14:imgEffect>
                  </a14:imgLayer>
                </a14:imgProps>
              </a:ext>
              <a:ext uri="{28A0092B-C50C-407E-A947-70E740481C1C}">
                <a14:useLocalDpi xmlns:a14="http://schemas.microsoft.com/office/drawing/2010/main" val="0"/>
              </a:ext>
            </a:extLst>
          </a:blip>
          <a:srcRect/>
          <a:stretch>
            <a:fillRect/>
          </a:stretch>
        </p:blipFill>
        <p:spPr bwMode="auto">
          <a:xfrm>
            <a:off x="1370543" y="227044"/>
            <a:ext cx="861860" cy="646283"/>
          </a:xfrm>
          <a:prstGeom prst="rect">
            <a:avLst/>
          </a:prstGeom>
          <a:noFill/>
          <a:extLst>
            <a:ext uri="{909E8E84-426E-40DD-AFC4-6F175D3DCCD1}">
              <a14:hiddenFill xmlns:a14="http://schemas.microsoft.com/office/drawing/2010/main">
                <a:solidFill>
                  <a:srgbClr val="FFFFFF"/>
                </a:solidFill>
              </a14:hiddenFill>
            </a:ext>
          </a:extLst>
        </p:spPr>
      </p:pic>
      <p:pic>
        <p:nvPicPr>
          <p:cNvPr id="21" name="Picture 4" descr="Có thể là hình ảnh về văn bản cho biết 'UNIVERSITY OF TEINS INDUSTRY HANOI FACULTY FACULTY KHOA ĐIỆN TỬ OF ELECTROMIOS'">
            <a:extLst>
              <a:ext uri="{FF2B5EF4-FFF2-40B4-BE49-F238E27FC236}">
                <a16:creationId xmlns:a16="http://schemas.microsoft.com/office/drawing/2014/main" id="{115FAEF1-1F34-4A95-BCEE-F3BDC2AA197E}"/>
              </a:ext>
            </a:extLst>
          </p:cNvPr>
          <p:cNvPicPr>
            <a:picLocks noChangeAspect="1" noChangeArrowheads="1"/>
          </p:cNvPicPr>
          <p:nvPr/>
        </p:nvPicPr>
        <p:blipFill>
          <a:blip r:embed="rId10">
            <a:extLst>
              <a:ext uri="{28A0092B-C50C-407E-A947-70E740481C1C}">
                <a14:useLocalDpi xmlns:a14="http://schemas.microsoft.com/office/drawing/2010/main" val="0"/>
              </a:ext>
            </a:extLst>
          </a:blip>
          <a:srcRect/>
          <a:stretch>
            <a:fillRect/>
          </a:stretch>
        </p:blipFill>
        <p:spPr bwMode="auto">
          <a:xfrm>
            <a:off x="8099755" y="252229"/>
            <a:ext cx="564237" cy="564237"/>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2191521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17"/>
                                        </p:tgtEl>
                                        <p:attrNameLst>
                                          <p:attrName>style.visibility</p:attrName>
                                        </p:attrNameLst>
                                      </p:cBhvr>
                                      <p:to>
                                        <p:strVal val="visible"/>
                                      </p:to>
                                    </p:set>
                                    <p:animEffect transition="in" filter="barn(inVertical)">
                                      <p:cBhvr>
                                        <p:cTn id="11" dur="500"/>
                                        <p:tgtEl>
                                          <p:spTgt spid="17"/>
                                        </p:tgtEl>
                                      </p:cBhvr>
                                    </p:animEffect>
                                  </p:childTnLst>
                                </p:cTn>
                              </p:par>
                              <p:par>
                                <p:cTn id="12" presetID="2" presetClass="entr" presetSubtype="4" fill="hold" nodeType="withEffect">
                                  <p:stCondLst>
                                    <p:cond delay="0"/>
                                  </p:stCondLst>
                                  <p:childTnLst>
                                    <p:set>
                                      <p:cBhvr>
                                        <p:cTn id="13" dur="1" fill="hold">
                                          <p:stCondLst>
                                            <p:cond delay="0"/>
                                          </p:stCondLst>
                                        </p:cTn>
                                        <p:tgtEl>
                                          <p:spTgt spid="20"/>
                                        </p:tgtEl>
                                        <p:attrNameLst>
                                          <p:attrName>style.visibility</p:attrName>
                                        </p:attrNameLst>
                                      </p:cBhvr>
                                      <p:to>
                                        <p:strVal val="visible"/>
                                      </p:to>
                                    </p:set>
                                    <p:anim calcmode="lin" valueType="num">
                                      <p:cBhvr additive="base">
                                        <p:cTn id="14" dur="500" fill="hold"/>
                                        <p:tgtEl>
                                          <p:spTgt spid="20"/>
                                        </p:tgtEl>
                                        <p:attrNameLst>
                                          <p:attrName>ppt_x</p:attrName>
                                        </p:attrNameLst>
                                      </p:cBhvr>
                                      <p:tavLst>
                                        <p:tav tm="0">
                                          <p:val>
                                            <p:strVal val="#ppt_x"/>
                                          </p:val>
                                        </p:tav>
                                        <p:tav tm="100000">
                                          <p:val>
                                            <p:strVal val="#ppt_x"/>
                                          </p:val>
                                        </p:tav>
                                      </p:tavLst>
                                    </p:anim>
                                    <p:anim calcmode="lin" valueType="num">
                                      <p:cBhvr additive="base">
                                        <p:cTn id="15" dur="500" fill="hold"/>
                                        <p:tgtEl>
                                          <p:spTgt spid="20"/>
                                        </p:tgtEl>
                                        <p:attrNameLst>
                                          <p:attrName>ppt_y</p:attrName>
                                        </p:attrNameLst>
                                      </p:cBhvr>
                                      <p:tavLst>
                                        <p:tav tm="0">
                                          <p:val>
                                            <p:strVal val="1+#ppt_h/2"/>
                                          </p:val>
                                        </p:tav>
                                        <p:tav tm="100000">
                                          <p:val>
                                            <p:strVal val="#ppt_y"/>
                                          </p:val>
                                        </p:tav>
                                      </p:tavLst>
                                    </p:anim>
                                  </p:childTnLst>
                                </p:cTn>
                              </p:par>
                              <p:par>
                                <p:cTn id="16" presetID="2" presetClass="entr" presetSubtype="4" fill="hold" nodeType="withEffect">
                                  <p:stCondLst>
                                    <p:cond delay="0"/>
                                  </p:stCondLst>
                                  <p:childTnLst>
                                    <p:set>
                                      <p:cBhvr>
                                        <p:cTn id="17" dur="1" fill="hold">
                                          <p:stCondLst>
                                            <p:cond delay="0"/>
                                          </p:stCondLst>
                                        </p:cTn>
                                        <p:tgtEl>
                                          <p:spTgt spid="21"/>
                                        </p:tgtEl>
                                        <p:attrNameLst>
                                          <p:attrName>style.visibility</p:attrName>
                                        </p:attrNameLst>
                                      </p:cBhvr>
                                      <p:to>
                                        <p:strVal val="visible"/>
                                      </p:to>
                                    </p:set>
                                    <p:anim calcmode="lin" valueType="num">
                                      <p:cBhvr additive="base">
                                        <p:cTn id="18" dur="500" fill="hold"/>
                                        <p:tgtEl>
                                          <p:spTgt spid="21"/>
                                        </p:tgtEl>
                                        <p:attrNameLst>
                                          <p:attrName>ppt_x</p:attrName>
                                        </p:attrNameLst>
                                      </p:cBhvr>
                                      <p:tavLst>
                                        <p:tav tm="0">
                                          <p:val>
                                            <p:strVal val="#ppt_x"/>
                                          </p:val>
                                        </p:tav>
                                        <p:tav tm="100000">
                                          <p:val>
                                            <p:strVal val="#ppt_x"/>
                                          </p:val>
                                        </p:tav>
                                      </p:tavLst>
                                    </p:anim>
                                    <p:anim calcmode="lin" valueType="num">
                                      <p:cBhvr additive="base">
                                        <p:cTn id="19" dur="500" fill="hold"/>
                                        <p:tgtEl>
                                          <p:spTgt spid="21"/>
                                        </p:tgtEl>
                                        <p:attrNameLst>
                                          <p:attrName>ppt_y</p:attrName>
                                        </p:attrNameLst>
                                      </p:cBhvr>
                                      <p:tavLst>
                                        <p:tav tm="0">
                                          <p:val>
                                            <p:strVal val="1+#ppt_h/2"/>
                                          </p:val>
                                        </p:tav>
                                        <p:tav tm="100000">
                                          <p:val>
                                            <p:strVal val="#ppt_y"/>
                                          </p:val>
                                        </p:tav>
                                      </p:tavLst>
                                    </p:anim>
                                  </p:childTnLst>
                                </p:cTn>
                              </p:par>
                            </p:childTnLst>
                          </p:cTn>
                        </p:par>
                      </p:childTnLst>
                    </p:cTn>
                  </p:par>
                  <p:par>
                    <p:cTn id="20" fill="hold">
                      <p:stCondLst>
                        <p:cond delay="indefinite"/>
                      </p:stCondLst>
                      <p:childTnLst>
                        <p:par>
                          <p:cTn id="21" fill="hold">
                            <p:stCondLst>
                              <p:cond delay="0"/>
                            </p:stCondLst>
                            <p:childTnLst>
                              <p:par>
                                <p:cTn id="22" presetID="10" presetClass="entr" presetSubtype="0" fill="hold" grpId="0" nodeType="clickEffect">
                                  <p:stCondLst>
                                    <p:cond delay="0"/>
                                  </p:stCondLst>
                                  <p:childTnLst>
                                    <p:set>
                                      <p:cBhvr>
                                        <p:cTn id="23" dur="1" fill="hold">
                                          <p:stCondLst>
                                            <p:cond delay="0"/>
                                          </p:stCondLst>
                                        </p:cTn>
                                        <p:tgtEl>
                                          <p:spTgt spid="9"/>
                                        </p:tgtEl>
                                        <p:attrNameLst>
                                          <p:attrName>style.visibility</p:attrName>
                                        </p:attrNameLst>
                                      </p:cBhvr>
                                      <p:to>
                                        <p:strVal val="visible"/>
                                      </p:to>
                                    </p:set>
                                    <p:animEffect transition="in" filter="fade">
                                      <p:cBhvr>
                                        <p:cTn id="24" dur="500"/>
                                        <p:tgtEl>
                                          <p:spTgt spid="9"/>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Graphic spid="9" grpId="0">
        <p:bldAsOne/>
      </p:bldGraphic>
    </p:bld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fld id="{00000000-1234-1234-1234-123412341234}" type="slidenum">
              <a:rPr lang="en-GB" smtClean="0"/>
              <a:pPr/>
              <a:t>11</a:t>
            </a:fld>
            <a:endParaRPr lang="en-GB"/>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491370" y="-6938010"/>
            <a:ext cx="3600000" cy="270000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12" name="Rectangle: Rounded Corners 11">
            <a:extLst>
              <a:ext uri="{FF2B5EF4-FFF2-40B4-BE49-F238E27FC236}">
                <a16:creationId xmlns:a16="http://schemas.microsoft.com/office/drawing/2014/main" id="{60E19CB5-80B4-429F-AF5F-F98DDE6DAC3E}"/>
              </a:ext>
            </a:extLst>
          </p:cNvPr>
          <p:cNvSpPr/>
          <p:nvPr/>
        </p:nvSpPr>
        <p:spPr>
          <a:xfrm>
            <a:off x="639477" y="1208051"/>
            <a:ext cx="1193370" cy="3421089"/>
          </a:xfrm>
          <a:prstGeom prst="roundRect">
            <a:avLst/>
          </a:prstGeom>
          <a:ln>
            <a:noFill/>
          </a:ln>
          <a:effectLst>
            <a:glow rad="1143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Sản phẩm hoạt </a:t>
            </a:r>
            <a:r>
              <a:rPr lang="en-US" sz="1600"/>
              <a:t>động ổn định, </a:t>
            </a:r>
            <a:r>
              <a:rPr lang="en-US" sz="1600" dirty="0"/>
              <a:t>chính xác, đúng với mục tiêu và yêu cầu công nghệ đặt ra đó là:</a:t>
            </a:r>
            <a:endParaRPr lang="vi-VN" sz="1600" dirty="0"/>
          </a:p>
        </p:txBody>
      </p:sp>
      <p:sp>
        <p:nvSpPr>
          <p:cNvPr id="13" name="Rectangle: Rounded Corners 12">
            <a:extLst>
              <a:ext uri="{FF2B5EF4-FFF2-40B4-BE49-F238E27FC236}">
                <a16:creationId xmlns:a16="http://schemas.microsoft.com/office/drawing/2014/main" id="{2E0C3419-9C39-4494-A88B-9E55078C79A2}"/>
              </a:ext>
            </a:extLst>
          </p:cNvPr>
          <p:cNvSpPr/>
          <p:nvPr/>
        </p:nvSpPr>
        <p:spPr>
          <a:xfrm>
            <a:off x="1972441" y="1155660"/>
            <a:ext cx="6127314" cy="3473480"/>
          </a:xfrm>
          <a:prstGeom prst="roundRect">
            <a:avLst/>
          </a:prstGeom>
          <a:ln>
            <a:noFill/>
          </a:ln>
          <a:effectLst>
            <a:glow rad="63500">
              <a:schemeClr val="accent1">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lvl="0" indent="-285750">
              <a:buFont typeface="Wingdings" panose="05000000000000000000" pitchFamily="2" charset="2"/>
              <a:buChar char="ü"/>
            </a:pPr>
            <a:r>
              <a:rPr lang="en-US" sz="1600"/>
              <a:t>Điều khiển ở chế độ tự động: Ban ngày tắt và ban đêm sáng.</a:t>
            </a:r>
          </a:p>
          <a:p>
            <a:pPr marL="285750" indent="-285750">
              <a:buFont typeface="Wingdings" panose="05000000000000000000" pitchFamily="2" charset="2"/>
              <a:buChar char="ü"/>
            </a:pPr>
            <a:r>
              <a:rPr lang="en-US" sz="1600"/>
              <a:t>Tạo lịch trình, thay đổi các tắt/mở dễ dàng theo ngày, giờ, thứ tự, theo mùa, ...</a:t>
            </a:r>
          </a:p>
          <a:p>
            <a:pPr marL="285750" lvl="0" indent="-285750">
              <a:buFont typeface="Wingdings" panose="05000000000000000000" pitchFamily="2" charset="2"/>
              <a:buChar char="ü"/>
            </a:pPr>
            <a:r>
              <a:rPr lang="en-US" sz="1600"/>
              <a:t>Hiền thị được thông qua LCD và cài đặt được bằng nút nhấn</a:t>
            </a:r>
          </a:p>
          <a:p>
            <a:pPr marL="285750" lvl="0" indent="-285750">
              <a:buFont typeface="Wingdings" panose="05000000000000000000" pitchFamily="2" charset="2"/>
              <a:buChar char="ü"/>
            </a:pPr>
            <a:r>
              <a:rPr lang="en-US" sz="1600"/>
              <a:t>Nâng cao tuổi thọ bóng đèn do giảm công suất và thời gian chiếu sáng.</a:t>
            </a:r>
          </a:p>
          <a:p>
            <a:pPr marL="285750" lvl="0" indent="-285750">
              <a:buFont typeface="Wingdings" panose="05000000000000000000" pitchFamily="2" charset="2"/>
              <a:buChar char="ü"/>
            </a:pPr>
            <a:r>
              <a:rPr lang="en-US" sz="1600"/>
              <a:t>Tiết kiệm chi phí sử dụng điện.</a:t>
            </a:r>
          </a:p>
          <a:p>
            <a:pPr marL="285750" lvl="0" indent="-285750">
              <a:buFont typeface="Wingdings" panose="05000000000000000000" pitchFamily="2" charset="2"/>
              <a:buChar char="ü"/>
            </a:pPr>
            <a:r>
              <a:rPr lang="en-US" sz="1600"/>
              <a:t>Tiết kiệm chi phí vận hành (giảm hoàn toàn nhân công vận hành).</a:t>
            </a:r>
          </a:p>
          <a:p>
            <a:pPr lvl="0"/>
            <a:endParaRPr lang="en-US"/>
          </a:p>
        </p:txBody>
      </p:sp>
      <p:cxnSp>
        <p:nvCxnSpPr>
          <p:cNvPr id="16" name="Straight Connector 15">
            <a:extLst>
              <a:ext uri="{FF2B5EF4-FFF2-40B4-BE49-F238E27FC236}">
                <a16:creationId xmlns:a16="http://schemas.microsoft.com/office/drawing/2014/main" id="{95E948FD-3948-471E-91FF-2FBD7AD03E40}"/>
              </a:ext>
            </a:extLst>
          </p:cNvPr>
          <p:cNvCxnSpPr/>
          <p:nvPr/>
        </p:nvCxnSpPr>
        <p:spPr>
          <a:xfrm>
            <a:off x="1525415" y="1014493"/>
            <a:ext cx="713857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A23422D2-EF42-4BAE-B6E6-099B1E00409E}"/>
              </a:ext>
            </a:extLst>
          </p:cNvPr>
          <p:cNvGrpSpPr/>
          <p:nvPr/>
        </p:nvGrpSpPr>
        <p:grpSpPr>
          <a:xfrm>
            <a:off x="1236162" y="115653"/>
            <a:ext cx="7425127" cy="646283"/>
            <a:chOff x="1238865" y="177317"/>
            <a:chExt cx="7425127" cy="646283"/>
          </a:xfrm>
        </p:grpSpPr>
        <p:sp>
          <p:nvSpPr>
            <p:cNvPr id="3" name="Title 1"/>
            <p:cNvSpPr txBox="1">
              <a:spLocks/>
            </p:cNvSpPr>
            <p:nvPr/>
          </p:nvSpPr>
          <p:spPr>
            <a:xfrm>
              <a:off x="1370543" y="274967"/>
              <a:ext cx="7138585" cy="541499"/>
            </a:xfrm>
            <a:prstGeom prst="rect">
              <a:avLst/>
            </a:prstGeom>
            <a:solidFill>
              <a:schemeClr val="accent2">
                <a:lumMod val="40000"/>
                <a:lumOff val="60000"/>
              </a:schemeClr>
            </a:solidFill>
          </p:spPr>
          <p:txBody>
            <a:bodyPr vert="horz" lIns="68580" tIns="34291" rIns="68580" bIns="34291"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b="1" cap="none">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4.1: Kết luận</a:t>
              </a:r>
              <a:endParaRPr lang="en-US" b="1" cap="none"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endParaRPr>
            </a:p>
          </p:txBody>
        </p:sp>
        <p:pic>
          <p:nvPicPr>
            <p:cNvPr id="17" name="Picture 2" descr="Nhận diện thương hiệu Logo HaUI">
              <a:extLst>
                <a:ext uri="{FF2B5EF4-FFF2-40B4-BE49-F238E27FC236}">
                  <a16:creationId xmlns:a16="http://schemas.microsoft.com/office/drawing/2014/main" id="{B565BC6E-003A-45E6-A0DE-A849E01C7737}"/>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5982" b="95254" l="9898" r="89859">
                          <a14:foregroundMark x1="74208" y1="32445" x2="74208" y2="32445"/>
                          <a14:foregroundMark x1="71575" y1="59103" x2="71575" y2="59103"/>
                          <a14:foregroundMark x1="70161" y1="40182" x2="70161" y2="40182"/>
                          <a14:foregroundMark x1="68844" y1="32835" x2="68844" y2="32835"/>
                          <a14:foregroundMark x1="53340" y1="31469" x2="53340" y2="31469"/>
                          <a14:foregroundMark x1="57387" y1="44083" x2="57387" y2="44083"/>
                          <a14:foregroundMark x1="66650" y1="49090" x2="66650" y2="49090"/>
                          <a14:foregroundMark x1="68259" y1="43303" x2="68259" y2="43303"/>
                          <a14:foregroundMark x1="70600" y1="34005" x2="70600" y2="34005"/>
                          <a14:foregroundMark x1="70161" y1="22627" x2="70015" y2="22042"/>
                          <a14:foregroundMark x1="69137" y1="17945" x2="69137" y2="17945"/>
                          <a14:foregroundMark x1="74647" y1="15865" x2="74647" y2="15865"/>
                          <a14:foregroundMark x1="75670" y1="12159" x2="75670" y2="12159"/>
                          <a14:foregroundMark x1="76694" y1="11964" x2="76694" y2="11964"/>
                          <a14:foregroundMark x1="81326" y1="8713" x2="81326" y2="8713"/>
                          <a14:foregroundMark x1="81619" y1="9493" x2="81619" y2="9493"/>
                          <a14:foregroundMark x1="81619" y1="11183" x2="81619" y2="12744"/>
                          <a14:foregroundMark x1="81619" y1="15280" x2="81619" y2="15280"/>
                          <a14:foregroundMark x1="81619" y1="16450" x2="81619" y2="17555"/>
                          <a14:foregroundMark x1="81619" y1="19311" x2="81619" y2="30559"/>
                          <a14:foregroundMark x1="81619" y1="30559" x2="81619" y2="30559"/>
                          <a14:foregroundMark x1="81034" y1="35176" x2="81034" y2="35176"/>
                          <a14:foregroundMark x1="80010" y1="44473" x2="80595" y2="48895"/>
                          <a14:foregroundMark x1="80302" y1="52926" x2="80595" y2="57217"/>
                          <a14:foregroundMark x1="81326" y1="63394" x2="81326" y2="65865"/>
                          <a14:foregroundMark x1="81472" y1="71521" x2="81765" y2="75163"/>
                          <a14:foregroundMark x1="80887" y1="77113" x2="80449" y2="78479"/>
                          <a14:foregroundMark x1="80156" y1="81534" x2="80156" y2="85046"/>
                          <a14:foregroundMark x1="79863" y1="87126" x2="79278" y2="88492"/>
                          <a14:foregroundMark x1="74208" y1="89467" x2="72891" y2="90637"/>
                          <a14:foregroundMark x1="60897" y1="88296" x2="60020" y2="88101"/>
                          <a14:foregroundMark x1="42028" y1="82510" x2="42028" y2="82510"/>
                          <a14:foregroundMark x1="24232" y1="79064" x2="24232" y2="79064"/>
                          <a14:foregroundMark x1="18137" y1="63004" x2="18137" y2="63004"/>
                          <a14:foregroundMark x1="18576" y1="47139" x2="18576" y2="47139"/>
                          <a14:foregroundMark x1="45100" y1="95254" x2="45100" y2="95254"/>
                          <a14:foregroundMark x1="47684" y1="94473" x2="47684" y2="94473"/>
                          <a14:foregroundMark x1="59288" y1="94863" x2="59288" y2="94863"/>
                          <a14:foregroundMark x1="43491" y1="20676" x2="43491" y2="20676"/>
                          <a14:foregroundMark x1="14529" y1="88882" x2="14529" y2="88882"/>
                          <a14:foregroundMark x1="14237" y1="86216" x2="14237" y2="86216"/>
                          <a14:foregroundMark x1="14773" y1="82900" x2="14773" y2="82900"/>
                          <a14:foregroundMark x1="14676" y1="76333" x2="14676" y2="76333"/>
                          <a14:foregroundMark x1="14529" y1="68596" x2="14529" y2="68596"/>
                          <a14:foregroundMark x1="14529" y1="61248" x2="14529" y2="61248"/>
                          <a14:foregroundMark x1="14383" y1="52536" x2="14383" y2="52536"/>
                          <a14:foregroundMark x1="14676" y1="38036" x2="14676" y2="38036"/>
                          <a14:foregroundMark x1="14773" y1="21847" x2="14773" y2="21847"/>
                          <a14:foregroundMark x1="16382" y1="6372" x2="16382" y2="6372"/>
                          <a14:foregroundMark x1="14676" y1="32445" x2="14676" y2="32445"/>
                          <a14:foregroundMark x1="14676" y1="56242" x2="14676" y2="56242"/>
                          <a14:foregroundMark x1="14676" y1="16840" x2="14676" y2="16840"/>
                          <a14:foregroundMark x1="14676" y1="10273" x2="14676" y2="10273"/>
                          <a14:foregroundMark x1="15797" y1="7932" x2="15797" y2="7932"/>
                          <a14:foregroundMark x1="16382" y1="6957" x2="16382" y2="6957"/>
                          <a14:foregroundMark x1="19015" y1="6567" x2="19015" y2="6567"/>
                          <a14:foregroundMark x1="23793" y1="6177" x2="23793" y2="6177"/>
                          <a14:foregroundMark x1="30863" y1="6372" x2="30863" y2="6372"/>
                          <a14:foregroundMark x1="36080" y1="5982" x2="36080" y2="5982"/>
                        </a14:backgroundRemoval>
                      </a14:imgEffect>
                    </a14:imgLayer>
                  </a14:imgProps>
                </a:ext>
                <a:ext uri="{28A0092B-C50C-407E-A947-70E740481C1C}">
                  <a14:useLocalDpi xmlns:a14="http://schemas.microsoft.com/office/drawing/2010/main" val="0"/>
                </a:ext>
              </a:extLst>
            </a:blip>
            <a:srcRect/>
            <a:stretch>
              <a:fillRect/>
            </a:stretch>
          </p:blipFill>
          <p:spPr bwMode="auto">
            <a:xfrm>
              <a:off x="1238865" y="177317"/>
              <a:ext cx="861860" cy="646283"/>
            </a:xfrm>
            <a:prstGeom prst="rect">
              <a:avLst/>
            </a:prstGeom>
            <a:noFill/>
            <a:extLst>
              <a:ext uri="{909E8E84-426E-40DD-AFC4-6F175D3DCCD1}">
                <a14:hiddenFill xmlns:a14="http://schemas.microsoft.com/office/drawing/2010/main">
                  <a:solidFill>
                    <a:srgbClr val="FFFFFF"/>
                  </a:solidFill>
                </a14:hiddenFill>
              </a:ext>
            </a:extLst>
          </p:spPr>
        </p:pic>
        <p:pic>
          <p:nvPicPr>
            <p:cNvPr id="18" name="Picture 4" descr="Có thể là hình ảnh về văn bản cho biết 'UNIVERSITY OF TEINS INDUSTRY HANOI FACULTY FACULTY KHOA ĐIỆN TỬ OF ELECTROMIOS'">
              <a:extLst>
                <a:ext uri="{FF2B5EF4-FFF2-40B4-BE49-F238E27FC236}">
                  <a16:creationId xmlns:a16="http://schemas.microsoft.com/office/drawing/2014/main" id="{F84685F3-86D7-498A-81E0-2DBE39873FD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99755" y="252229"/>
              <a:ext cx="564237" cy="56423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2486157074"/>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16"/>
                                        </p:tgtEl>
                                        <p:attrNameLst>
                                          <p:attrName>style.visibility</p:attrName>
                                        </p:attrNameLst>
                                      </p:cBhvr>
                                      <p:to>
                                        <p:strVal val="visible"/>
                                      </p:to>
                                    </p:set>
                                    <p:animEffect transition="in" filter="barn(inVertical)">
                                      <p:cBhvr>
                                        <p:cTn id="11" dur="500"/>
                                        <p:tgtEl>
                                          <p:spTgt spid="16"/>
                                        </p:tgtEl>
                                      </p:cBhvr>
                                    </p:animEffect>
                                  </p:childTnLst>
                                </p:cTn>
                              </p:par>
                            </p:childTnLst>
                          </p:cTn>
                        </p:par>
                      </p:childTnLst>
                    </p:cTn>
                  </p:par>
                  <p:par>
                    <p:cTn id="12" fill="hold">
                      <p:stCondLst>
                        <p:cond delay="indefinite"/>
                      </p:stCondLst>
                      <p:childTnLst>
                        <p:par>
                          <p:cTn id="13" fill="hold">
                            <p:stCondLst>
                              <p:cond delay="0"/>
                            </p:stCondLst>
                            <p:childTnLst>
                              <p:par>
                                <p:cTn id="14" presetID="26" presetClass="entr" presetSubtype="0" fill="hold" grpId="0" nodeType="clickEffect">
                                  <p:stCondLst>
                                    <p:cond delay="0"/>
                                  </p:stCondLst>
                                  <p:childTnLst>
                                    <p:set>
                                      <p:cBhvr>
                                        <p:cTn id="15" dur="1" fill="hold">
                                          <p:stCondLst>
                                            <p:cond delay="0"/>
                                          </p:stCondLst>
                                        </p:cTn>
                                        <p:tgtEl>
                                          <p:spTgt spid="12"/>
                                        </p:tgtEl>
                                        <p:attrNameLst>
                                          <p:attrName>style.visibility</p:attrName>
                                        </p:attrNameLst>
                                      </p:cBhvr>
                                      <p:to>
                                        <p:strVal val="visible"/>
                                      </p:to>
                                    </p:set>
                                    <p:animEffect transition="in" filter="wipe(down)">
                                      <p:cBhvr>
                                        <p:cTn id="16" dur="580">
                                          <p:stCondLst>
                                            <p:cond delay="0"/>
                                          </p:stCondLst>
                                        </p:cTn>
                                        <p:tgtEl>
                                          <p:spTgt spid="12"/>
                                        </p:tgtEl>
                                      </p:cBhvr>
                                    </p:animEffect>
                                    <p:anim calcmode="lin" valueType="num">
                                      <p:cBhvr>
                                        <p:cTn id="17" dur="1822" tmFilter="0,0; 0.14,0.36; 0.43,0.73; 0.71,0.91; 1.0,1.0">
                                          <p:stCondLst>
                                            <p:cond delay="0"/>
                                          </p:stCondLst>
                                        </p:cTn>
                                        <p:tgtEl>
                                          <p:spTgt spid="12"/>
                                        </p:tgtEl>
                                        <p:attrNameLst>
                                          <p:attrName>ppt_x</p:attrName>
                                        </p:attrNameLst>
                                      </p:cBhvr>
                                      <p:tavLst>
                                        <p:tav tm="0">
                                          <p:val>
                                            <p:strVal val="#ppt_x-0.25"/>
                                          </p:val>
                                        </p:tav>
                                        <p:tav tm="100000">
                                          <p:val>
                                            <p:strVal val="#ppt_x"/>
                                          </p:val>
                                        </p:tav>
                                      </p:tavLst>
                                    </p:anim>
                                    <p:anim calcmode="lin" valueType="num">
                                      <p:cBhvr>
                                        <p:cTn id="18" dur="664" tmFilter="0.0,0.0; 0.25,0.07; 0.50,0.2; 0.75,0.467; 1.0,1.0">
                                          <p:stCondLst>
                                            <p:cond delay="0"/>
                                          </p:stCondLst>
                                        </p:cTn>
                                        <p:tgtEl>
                                          <p:spTgt spid="12"/>
                                        </p:tgtEl>
                                        <p:attrNameLst>
                                          <p:attrName>ppt_y</p:attrName>
                                        </p:attrNameLst>
                                      </p:cBhvr>
                                      <p:tavLst>
                                        <p:tav tm="0" fmla="#ppt_y-sin(pi*$)/3">
                                          <p:val>
                                            <p:fltVal val="0.5"/>
                                          </p:val>
                                        </p:tav>
                                        <p:tav tm="100000">
                                          <p:val>
                                            <p:fltVal val="1"/>
                                          </p:val>
                                        </p:tav>
                                      </p:tavLst>
                                    </p:anim>
                                    <p:anim calcmode="lin" valueType="num">
                                      <p:cBhvr>
                                        <p:cTn id="19" dur="664" tmFilter="0, 0; 0.125,0.2665; 0.25,0.4; 0.375,0.465; 0.5,0.5;  0.625,0.535; 0.75,0.6; 0.875,0.7335; 1,1">
                                          <p:stCondLst>
                                            <p:cond delay="664"/>
                                          </p:stCondLst>
                                        </p:cTn>
                                        <p:tgtEl>
                                          <p:spTgt spid="12"/>
                                        </p:tgtEl>
                                        <p:attrNameLst>
                                          <p:attrName>ppt_y</p:attrName>
                                        </p:attrNameLst>
                                      </p:cBhvr>
                                      <p:tavLst>
                                        <p:tav tm="0" fmla="#ppt_y-sin(pi*$)/9">
                                          <p:val>
                                            <p:fltVal val="0"/>
                                          </p:val>
                                        </p:tav>
                                        <p:tav tm="100000">
                                          <p:val>
                                            <p:fltVal val="1"/>
                                          </p:val>
                                        </p:tav>
                                      </p:tavLst>
                                    </p:anim>
                                    <p:anim calcmode="lin" valueType="num">
                                      <p:cBhvr>
                                        <p:cTn id="20" dur="332" tmFilter="0, 0; 0.125,0.2665; 0.25,0.4; 0.375,0.465; 0.5,0.5;  0.625,0.535; 0.75,0.6; 0.875,0.7335; 1,1">
                                          <p:stCondLst>
                                            <p:cond delay="1324"/>
                                          </p:stCondLst>
                                        </p:cTn>
                                        <p:tgtEl>
                                          <p:spTgt spid="12"/>
                                        </p:tgtEl>
                                        <p:attrNameLst>
                                          <p:attrName>ppt_y</p:attrName>
                                        </p:attrNameLst>
                                      </p:cBhvr>
                                      <p:tavLst>
                                        <p:tav tm="0" fmla="#ppt_y-sin(pi*$)/27">
                                          <p:val>
                                            <p:fltVal val="0"/>
                                          </p:val>
                                        </p:tav>
                                        <p:tav tm="100000">
                                          <p:val>
                                            <p:fltVal val="1"/>
                                          </p:val>
                                        </p:tav>
                                      </p:tavLst>
                                    </p:anim>
                                    <p:anim calcmode="lin" valueType="num">
                                      <p:cBhvr>
                                        <p:cTn id="21" dur="164" tmFilter="0, 0; 0.125,0.2665; 0.25,0.4; 0.375,0.465; 0.5,0.5;  0.625,0.535; 0.75,0.6; 0.875,0.7335; 1,1">
                                          <p:stCondLst>
                                            <p:cond delay="1656"/>
                                          </p:stCondLst>
                                        </p:cTn>
                                        <p:tgtEl>
                                          <p:spTgt spid="12"/>
                                        </p:tgtEl>
                                        <p:attrNameLst>
                                          <p:attrName>ppt_y</p:attrName>
                                        </p:attrNameLst>
                                      </p:cBhvr>
                                      <p:tavLst>
                                        <p:tav tm="0" fmla="#ppt_y-sin(pi*$)/81">
                                          <p:val>
                                            <p:fltVal val="0"/>
                                          </p:val>
                                        </p:tav>
                                        <p:tav tm="100000">
                                          <p:val>
                                            <p:fltVal val="1"/>
                                          </p:val>
                                        </p:tav>
                                      </p:tavLst>
                                    </p:anim>
                                    <p:animScale>
                                      <p:cBhvr>
                                        <p:cTn id="22" dur="26">
                                          <p:stCondLst>
                                            <p:cond delay="650"/>
                                          </p:stCondLst>
                                        </p:cTn>
                                        <p:tgtEl>
                                          <p:spTgt spid="12"/>
                                        </p:tgtEl>
                                      </p:cBhvr>
                                      <p:to x="100000" y="60000"/>
                                    </p:animScale>
                                    <p:animScale>
                                      <p:cBhvr>
                                        <p:cTn id="23" dur="166" decel="50000">
                                          <p:stCondLst>
                                            <p:cond delay="676"/>
                                          </p:stCondLst>
                                        </p:cTn>
                                        <p:tgtEl>
                                          <p:spTgt spid="12"/>
                                        </p:tgtEl>
                                      </p:cBhvr>
                                      <p:to x="100000" y="100000"/>
                                    </p:animScale>
                                    <p:animScale>
                                      <p:cBhvr>
                                        <p:cTn id="24" dur="26">
                                          <p:stCondLst>
                                            <p:cond delay="1312"/>
                                          </p:stCondLst>
                                        </p:cTn>
                                        <p:tgtEl>
                                          <p:spTgt spid="12"/>
                                        </p:tgtEl>
                                      </p:cBhvr>
                                      <p:to x="100000" y="80000"/>
                                    </p:animScale>
                                    <p:animScale>
                                      <p:cBhvr>
                                        <p:cTn id="25" dur="166" decel="50000">
                                          <p:stCondLst>
                                            <p:cond delay="1338"/>
                                          </p:stCondLst>
                                        </p:cTn>
                                        <p:tgtEl>
                                          <p:spTgt spid="12"/>
                                        </p:tgtEl>
                                      </p:cBhvr>
                                      <p:to x="100000" y="100000"/>
                                    </p:animScale>
                                    <p:animScale>
                                      <p:cBhvr>
                                        <p:cTn id="26" dur="26">
                                          <p:stCondLst>
                                            <p:cond delay="1642"/>
                                          </p:stCondLst>
                                        </p:cTn>
                                        <p:tgtEl>
                                          <p:spTgt spid="12"/>
                                        </p:tgtEl>
                                      </p:cBhvr>
                                      <p:to x="100000" y="90000"/>
                                    </p:animScale>
                                    <p:animScale>
                                      <p:cBhvr>
                                        <p:cTn id="27" dur="166" decel="50000">
                                          <p:stCondLst>
                                            <p:cond delay="1668"/>
                                          </p:stCondLst>
                                        </p:cTn>
                                        <p:tgtEl>
                                          <p:spTgt spid="12"/>
                                        </p:tgtEl>
                                      </p:cBhvr>
                                      <p:to x="100000" y="100000"/>
                                    </p:animScale>
                                    <p:animScale>
                                      <p:cBhvr>
                                        <p:cTn id="28" dur="26">
                                          <p:stCondLst>
                                            <p:cond delay="1808"/>
                                          </p:stCondLst>
                                        </p:cTn>
                                        <p:tgtEl>
                                          <p:spTgt spid="12"/>
                                        </p:tgtEl>
                                      </p:cBhvr>
                                      <p:to x="100000" y="95000"/>
                                    </p:animScale>
                                    <p:animScale>
                                      <p:cBhvr>
                                        <p:cTn id="29" dur="166" decel="50000">
                                          <p:stCondLst>
                                            <p:cond delay="1834"/>
                                          </p:stCondLst>
                                        </p:cTn>
                                        <p:tgtEl>
                                          <p:spTgt spid="12"/>
                                        </p:tgtEl>
                                      </p:cBhvr>
                                      <p:to x="100000" y="100000"/>
                                    </p:animScale>
                                  </p:childTnLst>
                                </p:cTn>
                              </p:par>
                              <p:par>
                                <p:cTn id="30" presetID="26" presetClass="entr" presetSubtype="0" fill="hold" grpId="0" nodeType="withEffect">
                                  <p:stCondLst>
                                    <p:cond delay="0"/>
                                  </p:stCondLst>
                                  <p:childTnLst>
                                    <p:set>
                                      <p:cBhvr>
                                        <p:cTn id="31" dur="1" fill="hold">
                                          <p:stCondLst>
                                            <p:cond delay="0"/>
                                          </p:stCondLst>
                                        </p:cTn>
                                        <p:tgtEl>
                                          <p:spTgt spid="13"/>
                                        </p:tgtEl>
                                        <p:attrNameLst>
                                          <p:attrName>style.visibility</p:attrName>
                                        </p:attrNameLst>
                                      </p:cBhvr>
                                      <p:to>
                                        <p:strVal val="visible"/>
                                      </p:to>
                                    </p:set>
                                    <p:animEffect transition="in" filter="wipe(down)">
                                      <p:cBhvr>
                                        <p:cTn id="32" dur="580">
                                          <p:stCondLst>
                                            <p:cond delay="0"/>
                                          </p:stCondLst>
                                        </p:cTn>
                                        <p:tgtEl>
                                          <p:spTgt spid="13"/>
                                        </p:tgtEl>
                                      </p:cBhvr>
                                    </p:animEffect>
                                    <p:anim calcmode="lin" valueType="num">
                                      <p:cBhvr>
                                        <p:cTn id="33" dur="1822" tmFilter="0,0; 0.14,0.36; 0.43,0.73; 0.71,0.91; 1.0,1.0">
                                          <p:stCondLst>
                                            <p:cond delay="0"/>
                                          </p:stCondLst>
                                        </p:cTn>
                                        <p:tgtEl>
                                          <p:spTgt spid="13"/>
                                        </p:tgtEl>
                                        <p:attrNameLst>
                                          <p:attrName>ppt_x</p:attrName>
                                        </p:attrNameLst>
                                      </p:cBhvr>
                                      <p:tavLst>
                                        <p:tav tm="0">
                                          <p:val>
                                            <p:strVal val="#ppt_x-0.25"/>
                                          </p:val>
                                        </p:tav>
                                        <p:tav tm="100000">
                                          <p:val>
                                            <p:strVal val="#ppt_x"/>
                                          </p:val>
                                        </p:tav>
                                      </p:tavLst>
                                    </p:anim>
                                    <p:anim calcmode="lin" valueType="num">
                                      <p:cBhvr>
                                        <p:cTn id="34" dur="664" tmFilter="0.0,0.0; 0.25,0.07; 0.50,0.2; 0.75,0.467; 1.0,1.0">
                                          <p:stCondLst>
                                            <p:cond delay="0"/>
                                          </p:stCondLst>
                                        </p:cTn>
                                        <p:tgtEl>
                                          <p:spTgt spid="13"/>
                                        </p:tgtEl>
                                        <p:attrNameLst>
                                          <p:attrName>ppt_y</p:attrName>
                                        </p:attrNameLst>
                                      </p:cBhvr>
                                      <p:tavLst>
                                        <p:tav tm="0" fmla="#ppt_y-sin(pi*$)/3">
                                          <p:val>
                                            <p:fltVal val="0.5"/>
                                          </p:val>
                                        </p:tav>
                                        <p:tav tm="100000">
                                          <p:val>
                                            <p:fltVal val="1"/>
                                          </p:val>
                                        </p:tav>
                                      </p:tavLst>
                                    </p:anim>
                                    <p:anim calcmode="lin" valueType="num">
                                      <p:cBhvr>
                                        <p:cTn id="35" dur="664" tmFilter="0, 0; 0.125,0.2665; 0.25,0.4; 0.375,0.465; 0.5,0.5;  0.625,0.535; 0.75,0.6; 0.875,0.7335; 1,1">
                                          <p:stCondLst>
                                            <p:cond delay="664"/>
                                          </p:stCondLst>
                                        </p:cTn>
                                        <p:tgtEl>
                                          <p:spTgt spid="13"/>
                                        </p:tgtEl>
                                        <p:attrNameLst>
                                          <p:attrName>ppt_y</p:attrName>
                                        </p:attrNameLst>
                                      </p:cBhvr>
                                      <p:tavLst>
                                        <p:tav tm="0" fmla="#ppt_y-sin(pi*$)/9">
                                          <p:val>
                                            <p:fltVal val="0"/>
                                          </p:val>
                                        </p:tav>
                                        <p:tav tm="100000">
                                          <p:val>
                                            <p:fltVal val="1"/>
                                          </p:val>
                                        </p:tav>
                                      </p:tavLst>
                                    </p:anim>
                                    <p:anim calcmode="lin" valueType="num">
                                      <p:cBhvr>
                                        <p:cTn id="36" dur="332" tmFilter="0, 0; 0.125,0.2665; 0.25,0.4; 0.375,0.465; 0.5,0.5;  0.625,0.535; 0.75,0.6; 0.875,0.7335; 1,1">
                                          <p:stCondLst>
                                            <p:cond delay="1324"/>
                                          </p:stCondLst>
                                        </p:cTn>
                                        <p:tgtEl>
                                          <p:spTgt spid="13"/>
                                        </p:tgtEl>
                                        <p:attrNameLst>
                                          <p:attrName>ppt_y</p:attrName>
                                        </p:attrNameLst>
                                      </p:cBhvr>
                                      <p:tavLst>
                                        <p:tav tm="0" fmla="#ppt_y-sin(pi*$)/27">
                                          <p:val>
                                            <p:fltVal val="0"/>
                                          </p:val>
                                        </p:tav>
                                        <p:tav tm="100000">
                                          <p:val>
                                            <p:fltVal val="1"/>
                                          </p:val>
                                        </p:tav>
                                      </p:tavLst>
                                    </p:anim>
                                    <p:anim calcmode="lin" valueType="num">
                                      <p:cBhvr>
                                        <p:cTn id="37" dur="164" tmFilter="0, 0; 0.125,0.2665; 0.25,0.4; 0.375,0.465; 0.5,0.5;  0.625,0.535; 0.75,0.6; 0.875,0.7335; 1,1">
                                          <p:stCondLst>
                                            <p:cond delay="1656"/>
                                          </p:stCondLst>
                                        </p:cTn>
                                        <p:tgtEl>
                                          <p:spTgt spid="13"/>
                                        </p:tgtEl>
                                        <p:attrNameLst>
                                          <p:attrName>ppt_y</p:attrName>
                                        </p:attrNameLst>
                                      </p:cBhvr>
                                      <p:tavLst>
                                        <p:tav tm="0" fmla="#ppt_y-sin(pi*$)/81">
                                          <p:val>
                                            <p:fltVal val="0"/>
                                          </p:val>
                                        </p:tav>
                                        <p:tav tm="100000">
                                          <p:val>
                                            <p:fltVal val="1"/>
                                          </p:val>
                                        </p:tav>
                                      </p:tavLst>
                                    </p:anim>
                                    <p:animScale>
                                      <p:cBhvr>
                                        <p:cTn id="38" dur="26">
                                          <p:stCondLst>
                                            <p:cond delay="650"/>
                                          </p:stCondLst>
                                        </p:cTn>
                                        <p:tgtEl>
                                          <p:spTgt spid="13"/>
                                        </p:tgtEl>
                                      </p:cBhvr>
                                      <p:to x="100000" y="60000"/>
                                    </p:animScale>
                                    <p:animScale>
                                      <p:cBhvr>
                                        <p:cTn id="39" dur="166" decel="50000">
                                          <p:stCondLst>
                                            <p:cond delay="676"/>
                                          </p:stCondLst>
                                        </p:cTn>
                                        <p:tgtEl>
                                          <p:spTgt spid="13"/>
                                        </p:tgtEl>
                                      </p:cBhvr>
                                      <p:to x="100000" y="100000"/>
                                    </p:animScale>
                                    <p:animScale>
                                      <p:cBhvr>
                                        <p:cTn id="40" dur="26">
                                          <p:stCondLst>
                                            <p:cond delay="1312"/>
                                          </p:stCondLst>
                                        </p:cTn>
                                        <p:tgtEl>
                                          <p:spTgt spid="13"/>
                                        </p:tgtEl>
                                      </p:cBhvr>
                                      <p:to x="100000" y="80000"/>
                                    </p:animScale>
                                    <p:animScale>
                                      <p:cBhvr>
                                        <p:cTn id="41" dur="166" decel="50000">
                                          <p:stCondLst>
                                            <p:cond delay="1338"/>
                                          </p:stCondLst>
                                        </p:cTn>
                                        <p:tgtEl>
                                          <p:spTgt spid="13"/>
                                        </p:tgtEl>
                                      </p:cBhvr>
                                      <p:to x="100000" y="100000"/>
                                    </p:animScale>
                                    <p:animScale>
                                      <p:cBhvr>
                                        <p:cTn id="42" dur="26">
                                          <p:stCondLst>
                                            <p:cond delay="1642"/>
                                          </p:stCondLst>
                                        </p:cTn>
                                        <p:tgtEl>
                                          <p:spTgt spid="13"/>
                                        </p:tgtEl>
                                      </p:cBhvr>
                                      <p:to x="100000" y="90000"/>
                                    </p:animScale>
                                    <p:animScale>
                                      <p:cBhvr>
                                        <p:cTn id="43" dur="166" decel="50000">
                                          <p:stCondLst>
                                            <p:cond delay="1668"/>
                                          </p:stCondLst>
                                        </p:cTn>
                                        <p:tgtEl>
                                          <p:spTgt spid="13"/>
                                        </p:tgtEl>
                                      </p:cBhvr>
                                      <p:to x="100000" y="100000"/>
                                    </p:animScale>
                                    <p:animScale>
                                      <p:cBhvr>
                                        <p:cTn id="44" dur="26">
                                          <p:stCondLst>
                                            <p:cond delay="1808"/>
                                          </p:stCondLst>
                                        </p:cTn>
                                        <p:tgtEl>
                                          <p:spTgt spid="13"/>
                                        </p:tgtEl>
                                      </p:cBhvr>
                                      <p:to x="100000" y="95000"/>
                                    </p:animScale>
                                    <p:animScale>
                                      <p:cBhvr>
                                        <p:cTn id="45" dur="166" decel="50000">
                                          <p:stCondLst>
                                            <p:cond delay="1834"/>
                                          </p:stCondLst>
                                        </p:cTn>
                                        <p:tgtEl>
                                          <p:spTgt spid="13"/>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2" grpId="0" animBg="1"/>
      <p:bldP spid="13" grpId="0" animBg="1"/>
    </p:bld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 name="Picture 9"/>
          <p:cNvPicPr>
            <a:picLocks noChangeAspect="1"/>
          </p:cNvPicPr>
          <p:nvPr/>
        </p:nvPicPr>
        <p:blipFill>
          <a:blip r:embed="rId3"/>
          <a:stretch>
            <a:fillRect/>
          </a:stretch>
        </p:blipFill>
        <p:spPr>
          <a:xfrm>
            <a:off x="430306" y="1208051"/>
            <a:ext cx="2330822" cy="3430539"/>
          </a:xfrm>
          <a:prstGeom prst="rect">
            <a:avLst/>
          </a:prstGeom>
        </p:spPr>
      </p:pic>
      <p:sp>
        <p:nvSpPr>
          <p:cNvPr id="2" name="Slide Number Placeholder 1"/>
          <p:cNvSpPr>
            <a:spLocks noGrp="1"/>
          </p:cNvSpPr>
          <p:nvPr>
            <p:ph type="sldNum" idx="12"/>
          </p:nvPr>
        </p:nvSpPr>
        <p:spPr/>
        <p:txBody>
          <a:bodyPr/>
          <a:lstStyle/>
          <a:p>
            <a:fld id="{00000000-1234-1234-1234-123412341234}" type="slidenum">
              <a:rPr lang="en-GB" smtClean="0"/>
              <a:pPr/>
              <a:t>12</a:t>
            </a:fld>
            <a:endParaRPr lang="en-GB"/>
          </a:p>
        </p:txBody>
      </p:sp>
      <p:grpSp>
        <p:nvGrpSpPr>
          <p:cNvPr id="3" name="Group 2">
            <a:extLst>
              <a:ext uri="{FF2B5EF4-FFF2-40B4-BE49-F238E27FC236}">
                <a16:creationId xmlns:a16="http://schemas.microsoft.com/office/drawing/2014/main" id="{A23422D2-EF42-4BAE-B6E6-099B1E00409E}"/>
              </a:ext>
            </a:extLst>
          </p:cNvPr>
          <p:cNvGrpSpPr/>
          <p:nvPr/>
        </p:nvGrpSpPr>
        <p:grpSpPr>
          <a:xfrm>
            <a:off x="1370543" y="227044"/>
            <a:ext cx="7296152" cy="646283"/>
            <a:chOff x="1370543" y="227044"/>
            <a:chExt cx="7296152" cy="646283"/>
          </a:xfrm>
        </p:grpSpPr>
        <p:sp>
          <p:nvSpPr>
            <p:cNvPr id="4" name="Title 1"/>
            <p:cNvSpPr txBox="1">
              <a:spLocks/>
            </p:cNvSpPr>
            <p:nvPr/>
          </p:nvSpPr>
          <p:spPr>
            <a:xfrm>
              <a:off x="1528110" y="279437"/>
              <a:ext cx="7138585" cy="541499"/>
            </a:xfrm>
            <a:prstGeom prst="rect">
              <a:avLst/>
            </a:prstGeom>
            <a:solidFill>
              <a:schemeClr val="accent2">
                <a:lumMod val="40000"/>
                <a:lumOff val="60000"/>
              </a:schemeClr>
            </a:solidFill>
          </p:spPr>
          <p:txBody>
            <a:bodyPr vert="horz" lIns="68580" tIns="34291" rIns="68580" bIns="34291"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b="1" cap="none">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4.2 Hướng phát triển</a:t>
              </a:r>
              <a:endParaRPr lang="en-US" b="1" cap="none"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endParaRPr>
            </a:p>
          </p:txBody>
        </p:sp>
        <p:pic>
          <p:nvPicPr>
            <p:cNvPr id="5" name="Picture 2" descr="Nhận diện thương hiệu Logo HaUI">
              <a:extLst>
                <a:ext uri="{FF2B5EF4-FFF2-40B4-BE49-F238E27FC236}">
                  <a16:creationId xmlns:a16="http://schemas.microsoft.com/office/drawing/2014/main" id="{B565BC6E-003A-45E6-A0DE-A849E01C7737}"/>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5982" b="95254" l="9898" r="89859">
                          <a14:foregroundMark x1="74208" y1="32445" x2="74208" y2="32445"/>
                          <a14:foregroundMark x1="71575" y1="59103" x2="71575" y2="59103"/>
                          <a14:foregroundMark x1="70161" y1="40182" x2="70161" y2="40182"/>
                          <a14:foregroundMark x1="68844" y1="32835" x2="68844" y2="32835"/>
                          <a14:foregroundMark x1="53340" y1="31469" x2="53340" y2="31469"/>
                          <a14:foregroundMark x1="57387" y1="44083" x2="57387" y2="44083"/>
                          <a14:foregroundMark x1="66650" y1="49090" x2="66650" y2="49090"/>
                          <a14:foregroundMark x1="68259" y1="43303" x2="68259" y2="43303"/>
                          <a14:foregroundMark x1="70600" y1="34005" x2="70600" y2="34005"/>
                          <a14:foregroundMark x1="70161" y1="22627" x2="70015" y2="22042"/>
                          <a14:foregroundMark x1="69137" y1="17945" x2="69137" y2="17945"/>
                          <a14:foregroundMark x1="74647" y1="15865" x2="74647" y2="15865"/>
                          <a14:foregroundMark x1="75670" y1="12159" x2="75670" y2="12159"/>
                          <a14:foregroundMark x1="76694" y1="11964" x2="76694" y2="11964"/>
                          <a14:foregroundMark x1="81326" y1="8713" x2="81326" y2="8713"/>
                          <a14:foregroundMark x1="81619" y1="9493" x2="81619" y2="9493"/>
                          <a14:foregroundMark x1="81619" y1="11183" x2="81619" y2="12744"/>
                          <a14:foregroundMark x1="81619" y1="15280" x2="81619" y2="15280"/>
                          <a14:foregroundMark x1="81619" y1="16450" x2="81619" y2="17555"/>
                          <a14:foregroundMark x1="81619" y1="19311" x2="81619" y2="30559"/>
                          <a14:foregroundMark x1="81619" y1="30559" x2="81619" y2="30559"/>
                          <a14:foregroundMark x1="81034" y1="35176" x2="81034" y2="35176"/>
                          <a14:foregroundMark x1="80010" y1="44473" x2="80595" y2="48895"/>
                          <a14:foregroundMark x1="80302" y1="52926" x2="80595" y2="57217"/>
                          <a14:foregroundMark x1="81326" y1="63394" x2="81326" y2="65865"/>
                          <a14:foregroundMark x1="81472" y1="71521" x2="81765" y2="75163"/>
                          <a14:foregroundMark x1="80887" y1="77113" x2="80449" y2="78479"/>
                          <a14:foregroundMark x1="80156" y1="81534" x2="80156" y2="85046"/>
                          <a14:foregroundMark x1="79863" y1="87126" x2="79278" y2="88492"/>
                          <a14:foregroundMark x1="74208" y1="89467" x2="72891" y2="90637"/>
                          <a14:foregroundMark x1="60897" y1="88296" x2="60020" y2="88101"/>
                          <a14:foregroundMark x1="42028" y1="82510" x2="42028" y2="82510"/>
                          <a14:foregroundMark x1="24232" y1="79064" x2="24232" y2="79064"/>
                          <a14:foregroundMark x1="18137" y1="63004" x2="18137" y2="63004"/>
                          <a14:foregroundMark x1="18576" y1="47139" x2="18576" y2="47139"/>
                          <a14:foregroundMark x1="45100" y1="95254" x2="45100" y2="95254"/>
                          <a14:foregroundMark x1="47684" y1="94473" x2="47684" y2="94473"/>
                          <a14:foregroundMark x1="59288" y1="94863" x2="59288" y2="94863"/>
                          <a14:foregroundMark x1="43491" y1="20676" x2="43491" y2="20676"/>
                          <a14:foregroundMark x1="14529" y1="88882" x2="14529" y2="88882"/>
                          <a14:foregroundMark x1="14237" y1="86216" x2="14237" y2="86216"/>
                          <a14:foregroundMark x1="14773" y1="82900" x2="14773" y2="82900"/>
                          <a14:foregroundMark x1="14676" y1="76333" x2="14676" y2="76333"/>
                          <a14:foregroundMark x1="14529" y1="68596" x2="14529" y2="68596"/>
                          <a14:foregroundMark x1="14529" y1="61248" x2="14529" y2="61248"/>
                          <a14:foregroundMark x1="14383" y1="52536" x2="14383" y2="52536"/>
                          <a14:foregroundMark x1="14676" y1="38036" x2="14676" y2="38036"/>
                          <a14:foregroundMark x1="14773" y1="21847" x2="14773" y2="21847"/>
                          <a14:foregroundMark x1="16382" y1="6372" x2="16382" y2="6372"/>
                          <a14:foregroundMark x1="14676" y1="32445" x2="14676" y2="32445"/>
                          <a14:foregroundMark x1="14676" y1="56242" x2="14676" y2="56242"/>
                          <a14:foregroundMark x1="14676" y1="16840" x2="14676" y2="16840"/>
                          <a14:foregroundMark x1="14676" y1="10273" x2="14676" y2="10273"/>
                          <a14:foregroundMark x1="15797" y1="7932" x2="15797" y2="7932"/>
                          <a14:foregroundMark x1="16382" y1="6957" x2="16382" y2="6957"/>
                          <a14:foregroundMark x1="19015" y1="6567" x2="19015" y2="6567"/>
                          <a14:foregroundMark x1="23793" y1="6177" x2="23793" y2="6177"/>
                          <a14:foregroundMark x1="30863" y1="6372" x2="30863" y2="6372"/>
                          <a14:foregroundMark x1="36080" y1="5982" x2="36080" y2="5982"/>
                        </a14:backgroundRemoval>
                      </a14:imgEffect>
                    </a14:imgLayer>
                  </a14:imgProps>
                </a:ext>
                <a:ext uri="{28A0092B-C50C-407E-A947-70E740481C1C}">
                  <a14:useLocalDpi xmlns:a14="http://schemas.microsoft.com/office/drawing/2010/main" val="0"/>
                </a:ext>
              </a:extLst>
            </a:blip>
            <a:srcRect/>
            <a:stretch>
              <a:fillRect/>
            </a:stretch>
          </p:blipFill>
          <p:spPr bwMode="auto">
            <a:xfrm>
              <a:off x="1370543" y="227044"/>
              <a:ext cx="861860" cy="646283"/>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4" descr="Có thể là hình ảnh về văn bản cho biết 'UNIVERSITY OF TEINS INDUSTRY HANOI FACULTY FACULTY KHOA ĐIỆN TỬ OF ELECTROMIOS'">
              <a:extLst>
                <a:ext uri="{FF2B5EF4-FFF2-40B4-BE49-F238E27FC236}">
                  <a16:creationId xmlns:a16="http://schemas.microsoft.com/office/drawing/2014/main" id="{F84685F3-86D7-498A-81E0-2DBE39873FD1}"/>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8099755" y="252229"/>
              <a:ext cx="564237" cy="564237"/>
            </a:xfrm>
            <a:prstGeom prst="rect">
              <a:avLst/>
            </a:prstGeom>
            <a:noFill/>
            <a:extLst>
              <a:ext uri="{909E8E84-426E-40DD-AFC4-6F175D3DCCD1}">
                <a14:hiddenFill xmlns:a14="http://schemas.microsoft.com/office/drawing/2010/main">
                  <a:solidFill>
                    <a:srgbClr val="FFFFFF"/>
                  </a:solidFill>
                </a14:hiddenFill>
              </a:ext>
            </a:extLst>
          </p:spPr>
        </p:pic>
      </p:grpSp>
      <p:cxnSp>
        <p:nvCxnSpPr>
          <p:cNvPr id="7" name="Straight Connector 6">
            <a:extLst>
              <a:ext uri="{FF2B5EF4-FFF2-40B4-BE49-F238E27FC236}">
                <a16:creationId xmlns:a16="http://schemas.microsoft.com/office/drawing/2014/main" id="{95E948FD-3948-471E-91FF-2FBD7AD03E40}"/>
              </a:ext>
            </a:extLst>
          </p:cNvPr>
          <p:cNvCxnSpPr/>
          <p:nvPr/>
        </p:nvCxnSpPr>
        <p:spPr>
          <a:xfrm>
            <a:off x="1525415" y="1014493"/>
            <a:ext cx="713857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aphicFrame>
        <p:nvGraphicFramePr>
          <p:cNvPr id="8" name="Diagram 7"/>
          <p:cNvGraphicFramePr/>
          <p:nvPr>
            <p:extLst>
              <p:ext uri="{D42A27DB-BD31-4B8C-83A1-F6EECF244321}">
                <p14:modId xmlns:p14="http://schemas.microsoft.com/office/powerpoint/2010/main" val="494233959"/>
              </p:ext>
            </p:extLst>
          </p:nvPr>
        </p:nvGraphicFramePr>
        <p:xfrm>
          <a:off x="2837918" y="892738"/>
          <a:ext cx="5095848" cy="3624097"/>
        </p:xfrm>
        <a:graphic>
          <a:graphicData uri="http://schemas.openxmlformats.org/drawingml/2006/diagram">
            <dgm:relIds xmlns:dgm="http://schemas.openxmlformats.org/drawingml/2006/diagram" xmlns:r="http://schemas.openxmlformats.org/officeDocument/2006/relationships" r:dm="rId7" r:lo="rId8" r:qs="rId9" r:cs="rId10"/>
          </a:graphicData>
        </a:graphic>
      </p:graphicFrame>
    </p:spTree>
    <p:extLst>
      <p:ext uri="{BB962C8B-B14F-4D97-AF65-F5344CB8AC3E}">
        <p14:creationId xmlns:p14="http://schemas.microsoft.com/office/powerpoint/2010/main" val="1014869213"/>
      </p:ext>
    </p:extLst>
  </p:cSld>
  <p:clrMapOvr>
    <a:masterClrMapping/>
  </p:clrMapOvr>
  <p:transition spd="slow">
    <p:randomBar dir="vert"/>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7"/>
                                        </p:tgtEl>
                                        <p:attrNameLst>
                                          <p:attrName>style.visibility</p:attrName>
                                        </p:attrNameLst>
                                      </p:cBhvr>
                                      <p:to>
                                        <p:strVal val="visible"/>
                                      </p:to>
                                    </p:set>
                                    <p:animEffect transition="in" filter="barn(inVertical)">
                                      <p:cBhvr>
                                        <p:cTn id="11" dur="500"/>
                                        <p:tgtEl>
                                          <p:spTgt spid="7"/>
                                        </p:tgtEl>
                                      </p:cBhvr>
                                    </p:animEffect>
                                  </p:childTnLst>
                                </p:cTn>
                              </p:par>
                            </p:childTnLst>
                          </p:cTn>
                        </p:par>
                      </p:childTnLst>
                    </p:cTn>
                  </p:par>
                  <p:par>
                    <p:cTn id="12" fill="hold">
                      <p:stCondLst>
                        <p:cond delay="indefinite"/>
                      </p:stCondLst>
                      <p:childTnLst>
                        <p:par>
                          <p:cTn id="13" fill="hold">
                            <p:stCondLst>
                              <p:cond delay="0"/>
                            </p:stCondLst>
                            <p:childTnLst>
                              <p:par>
                                <p:cTn id="14" presetID="31" presetClass="entr" presetSubtype="0" fill="hold" nodeType="clickEffect">
                                  <p:stCondLst>
                                    <p:cond delay="0"/>
                                  </p:stCondLst>
                                  <p:childTnLst>
                                    <p:set>
                                      <p:cBhvr>
                                        <p:cTn id="15" dur="1" fill="hold">
                                          <p:stCondLst>
                                            <p:cond delay="0"/>
                                          </p:stCondLst>
                                        </p:cTn>
                                        <p:tgtEl>
                                          <p:spTgt spid="10"/>
                                        </p:tgtEl>
                                        <p:attrNameLst>
                                          <p:attrName>style.visibility</p:attrName>
                                        </p:attrNameLst>
                                      </p:cBhvr>
                                      <p:to>
                                        <p:strVal val="visible"/>
                                      </p:to>
                                    </p:set>
                                    <p:anim calcmode="lin" valueType="num">
                                      <p:cBhvr>
                                        <p:cTn id="16" dur="1000" fill="hold"/>
                                        <p:tgtEl>
                                          <p:spTgt spid="10"/>
                                        </p:tgtEl>
                                        <p:attrNameLst>
                                          <p:attrName>ppt_w</p:attrName>
                                        </p:attrNameLst>
                                      </p:cBhvr>
                                      <p:tavLst>
                                        <p:tav tm="0">
                                          <p:val>
                                            <p:fltVal val="0"/>
                                          </p:val>
                                        </p:tav>
                                        <p:tav tm="100000">
                                          <p:val>
                                            <p:strVal val="#ppt_w"/>
                                          </p:val>
                                        </p:tav>
                                      </p:tavLst>
                                    </p:anim>
                                    <p:anim calcmode="lin" valueType="num">
                                      <p:cBhvr>
                                        <p:cTn id="17" dur="1000" fill="hold"/>
                                        <p:tgtEl>
                                          <p:spTgt spid="10"/>
                                        </p:tgtEl>
                                        <p:attrNameLst>
                                          <p:attrName>ppt_h</p:attrName>
                                        </p:attrNameLst>
                                      </p:cBhvr>
                                      <p:tavLst>
                                        <p:tav tm="0">
                                          <p:val>
                                            <p:fltVal val="0"/>
                                          </p:val>
                                        </p:tav>
                                        <p:tav tm="100000">
                                          <p:val>
                                            <p:strVal val="#ppt_h"/>
                                          </p:val>
                                        </p:tav>
                                      </p:tavLst>
                                    </p:anim>
                                    <p:anim calcmode="lin" valueType="num">
                                      <p:cBhvr>
                                        <p:cTn id="18" dur="1000" fill="hold"/>
                                        <p:tgtEl>
                                          <p:spTgt spid="10"/>
                                        </p:tgtEl>
                                        <p:attrNameLst>
                                          <p:attrName>style.rotation</p:attrName>
                                        </p:attrNameLst>
                                      </p:cBhvr>
                                      <p:tavLst>
                                        <p:tav tm="0">
                                          <p:val>
                                            <p:fltVal val="90"/>
                                          </p:val>
                                        </p:tav>
                                        <p:tav tm="100000">
                                          <p:val>
                                            <p:fltVal val="0"/>
                                          </p:val>
                                        </p:tav>
                                      </p:tavLst>
                                    </p:anim>
                                    <p:animEffect transition="in" filter="fade">
                                      <p:cBhvr>
                                        <p:cTn id="19" dur="1000"/>
                                        <p:tgtEl>
                                          <p:spTgt spid="10"/>
                                        </p:tgtEl>
                                      </p:cBhvr>
                                    </p:animEffect>
                                  </p:childTnLst>
                                </p:cTn>
                              </p:par>
                            </p:childTnLst>
                          </p:cTn>
                        </p:par>
                      </p:childTnLst>
                    </p:cTn>
                  </p:par>
                  <p:par>
                    <p:cTn id="20" fill="hold">
                      <p:stCondLst>
                        <p:cond delay="indefinite"/>
                      </p:stCondLst>
                      <p:childTnLst>
                        <p:par>
                          <p:cTn id="21" fill="hold">
                            <p:stCondLst>
                              <p:cond delay="0"/>
                            </p:stCondLst>
                            <p:childTnLst>
                              <p:par>
                                <p:cTn id="22" presetID="2" presetClass="entr" presetSubtype="4" fill="hold" grpId="0" nodeType="clickEffect">
                                  <p:stCondLst>
                                    <p:cond delay="0"/>
                                  </p:stCondLst>
                                  <p:childTnLst>
                                    <p:set>
                                      <p:cBhvr>
                                        <p:cTn id="23" dur="1" fill="hold">
                                          <p:stCondLst>
                                            <p:cond delay="0"/>
                                          </p:stCondLst>
                                        </p:cTn>
                                        <p:tgtEl>
                                          <p:spTgt spid="8"/>
                                        </p:tgtEl>
                                        <p:attrNameLst>
                                          <p:attrName>style.visibility</p:attrName>
                                        </p:attrNameLst>
                                      </p:cBhvr>
                                      <p:to>
                                        <p:strVal val="visible"/>
                                      </p:to>
                                    </p:set>
                                    <p:anim calcmode="lin" valueType="num">
                                      <p:cBhvr additive="base">
                                        <p:cTn id="24" dur="500" fill="hold"/>
                                        <p:tgtEl>
                                          <p:spTgt spid="8"/>
                                        </p:tgtEl>
                                        <p:attrNameLst>
                                          <p:attrName>ppt_x</p:attrName>
                                        </p:attrNameLst>
                                      </p:cBhvr>
                                      <p:tavLst>
                                        <p:tav tm="0">
                                          <p:val>
                                            <p:strVal val="#ppt_x"/>
                                          </p:val>
                                        </p:tav>
                                        <p:tav tm="100000">
                                          <p:val>
                                            <p:strVal val="#ppt_x"/>
                                          </p:val>
                                        </p:tav>
                                      </p:tavLst>
                                    </p:anim>
                                    <p:anim calcmode="lin" valueType="num">
                                      <p:cBhvr additive="base">
                                        <p:cTn id="25" dur="500" fill="hold"/>
                                        <p:tgtEl>
                                          <p:spTgt spid="8"/>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Graphic spid="8" grpId="0">
        <p:bldAsOne/>
      </p:bldGraphic>
    </p:bld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613"/>
        <p:cNvGrpSpPr/>
        <p:nvPr/>
      </p:nvGrpSpPr>
      <p:grpSpPr>
        <a:xfrm>
          <a:off x="0" y="0"/>
          <a:ext cx="0" cy="0"/>
          <a:chOff x="0" y="0"/>
          <a:chExt cx="0" cy="0"/>
        </a:xfrm>
      </p:grpSpPr>
      <p:sp>
        <p:nvSpPr>
          <p:cNvPr id="614" name="Google Shape;614;p37"/>
          <p:cNvSpPr txBox="1">
            <a:spLocks noGrp="1"/>
          </p:cNvSpPr>
          <p:nvPr>
            <p:ph type="ctrTitle" idx="4294967295"/>
          </p:nvPr>
        </p:nvSpPr>
        <p:spPr>
          <a:xfrm>
            <a:off x="579473" y="-524741"/>
            <a:ext cx="8564527" cy="3096491"/>
          </a:xfrm>
          <a:prstGeom prst="rect">
            <a:avLst/>
          </a:prstGeom>
        </p:spPr>
        <p:txBody>
          <a:bodyPr spcFirstLastPara="1" vert="horz" wrap="square" lIns="91425" tIns="91425" rIns="91425" bIns="91425" rtlCol="0" anchor="ctr" anchorCtr="0">
            <a:noAutofit/>
          </a:bodyPr>
          <a:lstStyle/>
          <a:p>
            <a:pPr algn="ctr"/>
            <a:r>
              <a:rPr lang="en-GB" sz="4400" b="1" dirty="0">
                <a:solidFill>
                  <a:srgbClr val="FFFFFF"/>
                </a:solidFill>
              </a:rPr>
              <a:t>Cảm </a:t>
            </a:r>
            <a:r>
              <a:rPr lang="vi-VN" sz="4400" b="1" dirty="0">
                <a:solidFill>
                  <a:srgbClr val="FFFFFF"/>
                </a:solidFill>
              </a:rPr>
              <a:t>ơn thầy cô và các bạn đã lắng nghe !</a:t>
            </a:r>
            <a:endParaRPr sz="4400" b="1" dirty="0">
              <a:solidFill>
                <a:srgbClr val="FFFFFF"/>
              </a:solidFill>
            </a:endParaRPr>
          </a:p>
        </p:txBody>
      </p:sp>
      <p:sp>
        <p:nvSpPr>
          <p:cNvPr id="616" name="Google Shape;616;p37"/>
          <p:cNvSpPr txBox="1">
            <a:spLocks noGrp="1"/>
          </p:cNvSpPr>
          <p:nvPr>
            <p:ph type="sldNum" idx="12"/>
          </p:nvPr>
        </p:nvSpPr>
        <p:spPr>
          <a:xfrm>
            <a:off x="8117993" y="418063"/>
            <a:ext cx="548700" cy="393600"/>
          </a:xfrm>
          <a:prstGeom prst="rect">
            <a:avLst/>
          </a:prstGeom>
        </p:spPr>
        <p:txBody>
          <a:bodyPr spcFirstLastPara="1" vert="horz" wrap="square" lIns="91425" tIns="91425" rIns="91425" bIns="91425" rtlCol="0" anchor="ctr" anchorCtr="0">
            <a:noAutofit/>
          </a:bodyPr>
          <a:lstStyle/>
          <a:p>
            <a:fld id="{00000000-1234-1234-1234-123412341234}" type="slidenum">
              <a:rPr lang="en-GB"/>
              <a:pPr/>
              <a:t>13</a:t>
            </a:fld>
            <a:endParaRPr lang="en-GB"/>
          </a:p>
        </p:txBody>
      </p:sp>
      <p:pic>
        <p:nvPicPr>
          <p:cNvPr id="4" name="Picture 3"/>
          <p:cNvPicPr>
            <a:picLocks noChangeAspect="1"/>
          </p:cNvPicPr>
          <p:nvPr/>
        </p:nvPicPr>
        <p:blipFill>
          <a:blip r:embed="rId3">
            <a:duotone>
              <a:prstClr val="black"/>
              <a:schemeClr val="accent1">
                <a:tint val="45000"/>
                <a:satMod val="400000"/>
              </a:schemeClr>
            </a:duotone>
            <a:extLst>
              <a:ext uri="{28A0092B-C50C-407E-A947-70E740481C1C}">
                <a14:useLocalDpi xmlns:a14="http://schemas.microsoft.com/office/drawing/2010/main" val="0"/>
              </a:ext>
            </a:extLst>
          </a:blip>
          <a:stretch>
            <a:fillRect/>
          </a:stretch>
        </p:blipFill>
        <p:spPr>
          <a:xfrm>
            <a:off x="3326717" y="1881864"/>
            <a:ext cx="3048000" cy="2857500"/>
          </a:xfrm>
          <a:prstGeom prst="rect">
            <a:avLst/>
          </a:prstGeom>
        </p:spPr>
      </p:pic>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Picture Placeholder 7" descr="Data Points Digital background">
            <a:extLst>
              <a:ext uri="{FF2B5EF4-FFF2-40B4-BE49-F238E27FC236}">
                <a16:creationId xmlns:a16="http://schemas.microsoft.com/office/drawing/2014/main" id="{5A3DF395-0247-4791-8943-916955B49A30}"/>
              </a:ext>
            </a:extLst>
          </p:cNvPr>
          <p:cNvPicPr>
            <a:picLocks noChangeAspect="1"/>
          </p:cNvPicPr>
          <p:nvPr/>
        </p:nvPicPr>
        <p:blipFill>
          <a:blip r:embed="rId3">
            <a:extLst>
              <a:ext uri="{28A0092B-C50C-407E-A947-70E740481C1C}">
                <a14:useLocalDpi xmlns:a14="http://schemas.microsoft.com/office/drawing/2010/main" val="0"/>
              </a:ext>
            </a:extLst>
          </a:blip>
          <a:srcRect/>
          <a:stretch>
            <a:fillRect/>
          </a:stretch>
        </p:blipFill>
        <p:spPr>
          <a:xfrm>
            <a:off x="6" y="8"/>
            <a:ext cx="9169468" cy="5143500"/>
          </a:xfrm>
          <a:prstGeom prst="rect">
            <a:avLst/>
          </a:prstGeom>
        </p:spPr>
      </p:pic>
      <p:sp>
        <p:nvSpPr>
          <p:cNvPr id="2" name="Rectangle 1"/>
          <p:cNvSpPr/>
          <p:nvPr/>
        </p:nvSpPr>
        <p:spPr>
          <a:xfrm>
            <a:off x="824321" y="1078467"/>
            <a:ext cx="7611768" cy="1666903"/>
          </a:xfrm>
          <a:prstGeom prst="rect">
            <a:avLst/>
          </a:prstGeom>
          <a:solidFill>
            <a:schemeClr val="bg2">
              <a:lumMod val="20000"/>
              <a:lumOff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anchor="ctr"/>
          <a:lstStyle/>
          <a:p>
            <a:pPr algn="ctr">
              <a:defRPr/>
            </a:pPr>
            <a:endParaRPr lang="en-US" sz="1051">
              <a:latin typeface="Palatino Linotype" panose="02040502050505030304" pitchFamily="18" charset="0"/>
            </a:endParaRPr>
          </a:p>
          <a:p>
            <a:pPr algn="ctr">
              <a:defRPr/>
            </a:pPr>
            <a:endParaRPr lang="en-US" sz="1051">
              <a:latin typeface="Palatino Linotype" panose="02040502050505030304" pitchFamily="18" charset="0"/>
            </a:endParaRPr>
          </a:p>
        </p:txBody>
      </p:sp>
      <p:grpSp>
        <p:nvGrpSpPr>
          <p:cNvPr id="7" name="Group 6">
            <a:extLst>
              <a:ext uri="{FF2B5EF4-FFF2-40B4-BE49-F238E27FC236}">
                <a16:creationId xmlns:a16="http://schemas.microsoft.com/office/drawing/2014/main" id="{E3ADB249-6ACB-49CF-A8C3-14E19C87D077}"/>
              </a:ext>
            </a:extLst>
          </p:cNvPr>
          <p:cNvGrpSpPr/>
          <p:nvPr/>
        </p:nvGrpSpPr>
        <p:grpSpPr>
          <a:xfrm>
            <a:off x="-277660" y="-111935"/>
            <a:ext cx="9421670" cy="1478100"/>
            <a:chOff x="-277660" y="-111935"/>
            <a:chExt cx="9421670" cy="1478100"/>
          </a:xfrm>
        </p:grpSpPr>
        <p:pic>
          <p:nvPicPr>
            <p:cNvPr id="10" name="Picture 2" descr="Nhận diện thương hiệu Logo HaUI">
              <a:extLst>
                <a:ext uri="{FF2B5EF4-FFF2-40B4-BE49-F238E27FC236}">
                  <a16:creationId xmlns:a16="http://schemas.microsoft.com/office/drawing/2014/main" id="{6C569B18-5FA4-486F-95B5-58A22088A942}"/>
                </a:ext>
              </a:extLst>
            </p:cNvPr>
            <p:cNvPicPr>
              <a:picLocks noChangeAspect="1" noChangeArrowheads="1"/>
            </p:cNvPicPr>
            <p:nvPr/>
          </p:nvPicPr>
          <p:blipFill>
            <a:blip r:embed="rId4">
              <a:extLst>
                <a:ext uri="{BEBA8EAE-BF5A-486C-A8C5-ECC9F3942E4B}">
                  <a14:imgProps xmlns:a14="http://schemas.microsoft.com/office/drawing/2010/main">
                    <a14:imgLayer r:embed="rId5">
                      <a14:imgEffect>
                        <a14:backgroundRemoval t="5982" b="95254" l="9898" r="89859">
                          <a14:foregroundMark x1="74208" y1="32445" x2="74208" y2="32445"/>
                          <a14:foregroundMark x1="71575" y1="59103" x2="71575" y2="59103"/>
                          <a14:foregroundMark x1="70161" y1="40182" x2="70161" y2="40182"/>
                          <a14:foregroundMark x1="68844" y1="32835" x2="68844" y2="32835"/>
                          <a14:foregroundMark x1="53340" y1="31469" x2="53340" y2="31469"/>
                          <a14:foregroundMark x1="57387" y1="44083" x2="57387" y2="44083"/>
                          <a14:foregroundMark x1="66650" y1="49090" x2="66650" y2="49090"/>
                          <a14:foregroundMark x1="68259" y1="43303" x2="68259" y2="43303"/>
                          <a14:foregroundMark x1="70600" y1="34005" x2="70600" y2="34005"/>
                          <a14:foregroundMark x1="70161" y1="22627" x2="70015" y2="22042"/>
                          <a14:foregroundMark x1="69137" y1="17945" x2="69137" y2="17945"/>
                          <a14:foregroundMark x1="74647" y1="15865" x2="74647" y2="15865"/>
                          <a14:foregroundMark x1="75670" y1="12159" x2="75670" y2="12159"/>
                          <a14:foregroundMark x1="76694" y1="11964" x2="76694" y2="11964"/>
                          <a14:foregroundMark x1="81326" y1="8713" x2="81326" y2="8713"/>
                          <a14:foregroundMark x1="81619" y1="9493" x2="81619" y2="9493"/>
                          <a14:foregroundMark x1="81619" y1="11183" x2="81619" y2="12744"/>
                          <a14:foregroundMark x1="81619" y1="15280" x2="81619" y2="15280"/>
                          <a14:foregroundMark x1="81619" y1="16450" x2="81619" y2="17555"/>
                          <a14:foregroundMark x1="81619" y1="19311" x2="81619" y2="30559"/>
                          <a14:foregroundMark x1="81619" y1="30559" x2="81619" y2="30559"/>
                          <a14:foregroundMark x1="81034" y1="35176" x2="81034" y2="35176"/>
                          <a14:foregroundMark x1="80010" y1="44473" x2="80595" y2="48895"/>
                          <a14:foregroundMark x1="80302" y1="52926" x2="80595" y2="57217"/>
                          <a14:foregroundMark x1="81326" y1="63394" x2="81326" y2="65865"/>
                          <a14:foregroundMark x1="81472" y1="71521" x2="81765" y2="75163"/>
                          <a14:foregroundMark x1="80887" y1="77113" x2="80449" y2="78479"/>
                          <a14:foregroundMark x1="80156" y1="81534" x2="80156" y2="85046"/>
                          <a14:foregroundMark x1="79863" y1="87126" x2="79278" y2="88492"/>
                          <a14:foregroundMark x1="74208" y1="89467" x2="72891" y2="90637"/>
                          <a14:foregroundMark x1="60897" y1="88296" x2="60020" y2="88101"/>
                          <a14:foregroundMark x1="42028" y1="82510" x2="42028" y2="82510"/>
                          <a14:foregroundMark x1="24232" y1="79064" x2="24232" y2="79064"/>
                          <a14:foregroundMark x1="18137" y1="63004" x2="18137" y2="63004"/>
                          <a14:foregroundMark x1="18576" y1="47139" x2="18576" y2="47139"/>
                          <a14:foregroundMark x1="45100" y1="95254" x2="45100" y2="95254"/>
                          <a14:foregroundMark x1="47684" y1="94473" x2="47684" y2="94473"/>
                          <a14:foregroundMark x1="59288" y1="94863" x2="59288" y2="94863"/>
                          <a14:foregroundMark x1="43491" y1="20676" x2="43491" y2="20676"/>
                          <a14:foregroundMark x1="14529" y1="88882" x2="14529" y2="88882"/>
                          <a14:foregroundMark x1="14237" y1="86216" x2="14237" y2="86216"/>
                          <a14:foregroundMark x1="14773" y1="82900" x2="14773" y2="82900"/>
                          <a14:foregroundMark x1="14676" y1="76333" x2="14676" y2="76333"/>
                          <a14:foregroundMark x1="14529" y1="68596" x2="14529" y2="68596"/>
                          <a14:foregroundMark x1="14529" y1="61248" x2="14529" y2="61248"/>
                          <a14:foregroundMark x1="14383" y1="52536" x2="14383" y2="52536"/>
                          <a14:foregroundMark x1="14676" y1="38036" x2="14676" y2="38036"/>
                          <a14:foregroundMark x1="14773" y1="21847" x2="14773" y2="21847"/>
                          <a14:foregroundMark x1="16382" y1="6372" x2="16382" y2="6372"/>
                          <a14:foregroundMark x1="14676" y1="32445" x2="14676" y2="32445"/>
                          <a14:foregroundMark x1="14676" y1="56242" x2="14676" y2="56242"/>
                          <a14:foregroundMark x1="14676" y1="16840" x2="14676" y2="16840"/>
                          <a14:foregroundMark x1="14676" y1="10273" x2="14676" y2="10273"/>
                          <a14:foregroundMark x1="15797" y1="7932" x2="15797" y2="7932"/>
                          <a14:foregroundMark x1="16382" y1="6957" x2="16382" y2="6957"/>
                          <a14:foregroundMark x1="19015" y1="6567" x2="19015" y2="6567"/>
                          <a14:foregroundMark x1="23793" y1="6177" x2="23793" y2="6177"/>
                          <a14:foregroundMark x1="30863" y1="6372" x2="30863" y2="6372"/>
                          <a14:foregroundMark x1="36080" y1="5982" x2="36080" y2="5982"/>
                        </a14:backgroundRemoval>
                      </a14:imgEffect>
                    </a14:imgLayer>
                  </a14:imgProps>
                </a:ext>
                <a:ext uri="{28A0092B-C50C-407E-A947-70E740481C1C}">
                  <a14:useLocalDpi xmlns:a14="http://schemas.microsoft.com/office/drawing/2010/main" val="0"/>
                </a:ext>
              </a:extLst>
            </a:blip>
            <a:srcRect/>
            <a:stretch>
              <a:fillRect/>
            </a:stretch>
          </p:blipFill>
          <p:spPr bwMode="auto">
            <a:xfrm>
              <a:off x="-277660" y="-111935"/>
              <a:ext cx="1971142" cy="14781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Có thể là hình ảnh về văn bản cho biết 'UNIVERSITY OF TEINS INDUSTRY HANOI FACULTY FACULTY KHOA ĐIỆN TỬ OF ELECTROMIOS'">
              <a:extLst>
                <a:ext uri="{FF2B5EF4-FFF2-40B4-BE49-F238E27FC236}">
                  <a16:creationId xmlns:a16="http://schemas.microsoft.com/office/drawing/2014/main" id="{BA1767C7-4B7A-4DFA-A75F-2695C7150CBF}"/>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7853555" y="11"/>
              <a:ext cx="1290455" cy="1290455"/>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 name="Group 5">
            <a:extLst>
              <a:ext uri="{FF2B5EF4-FFF2-40B4-BE49-F238E27FC236}">
                <a16:creationId xmlns:a16="http://schemas.microsoft.com/office/drawing/2014/main" id="{0F02852F-AD71-464B-8F79-9EB0E259404F}"/>
              </a:ext>
            </a:extLst>
          </p:cNvPr>
          <p:cNvGrpSpPr/>
          <p:nvPr/>
        </p:nvGrpSpPr>
        <p:grpSpPr>
          <a:xfrm>
            <a:off x="824321" y="472957"/>
            <a:ext cx="7842366" cy="4413417"/>
            <a:chOff x="824321" y="472957"/>
            <a:chExt cx="7842366" cy="4413417"/>
          </a:xfrm>
        </p:grpSpPr>
        <p:sp>
          <p:nvSpPr>
            <p:cNvPr id="9" name="Rectangle 8"/>
            <p:cNvSpPr/>
            <p:nvPr/>
          </p:nvSpPr>
          <p:spPr>
            <a:xfrm>
              <a:off x="824321" y="472957"/>
              <a:ext cx="7611768" cy="646331"/>
            </a:xfrm>
            <a:prstGeom prst="rect">
              <a:avLst/>
            </a:prstGeom>
            <a:noFill/>
          </p:spPr>
          <p:txBody>
            <a:bodyPr wrap="square">
              <a:spAutoFit/>
            </a:bodyPr>
            <a:lstStyle/>
            <a:p>
              <a:pPr algn="ctr"/>
              <a:r>
                <a:rPr lang="en-US" sz="3600" b="1" dirty="0">
                  <a:solidFill>
                    <a:schemeClr val="bg1"/>
                  </a:solidFill>
                  <a:latin typeface="Times New Roman" panose="02020603050405020304" pitchFamily="18" charset="0"/>
                  <a:cs typeface="Times New Roman" panose="02020603050405020304" pitchFamily="18" charset="0"/>
                </a:rPr>
                <a:t>ĐỒ ÁN TỐT NGHIỆP</a:t>
              </a:r>
            </a:p>
          </p:txBody>
        </p:sp>
        <p:sp>
          <p:nvSpPr>
            <p:cNvPr id="3" name="TextBox 2"/>
            <p:cNvSpPr txBox="1"/>
            <p:nvPr/>
          </p:nvSpPr>
          <p:spPr>
            <a:xfrm>
              <a:off x="947627" y="1380829"/>
              <a:ext cx="7719060" cy="954107"/>
            </a:xfrm>
            <a:prstGeom prst="rect">
              <a:avLst/>
            </a:prstGeom>
            <a:noFill/>
          </p:spPr>
          <p:txBody>
            <a:bodyPr wrap="square" rtlCol="0">
              <a:spAutoFit/>
            </a:bodyPr>
            <a:lstStyle/>
            <a:p>
              <a:pPr algn="ctr"/>
              <a:r>
                <a:rPr lang="de-DE" sz="2800" b="1"/>
                <a:t>THIẾT KẾ MÔ HÌNH ĐÈN ĐƯỜNG THÔNG MINH SỬ DỤNG ARDUINO NANO</a:t>
              </a:r>
              <a:endParaRPr lang="en-US" sz="2800" dirty="0">
                <a:latin typeface="Times New Roman" panose="02020603050405020304" pitchFamily="18" charset="0"/>
                <a:cs typeface="Times New Roman" panose="02020603050405020304" pitchFamily="18" charset="0"/>
              </a:endParaRPr>
            </a:p>
          </p:txBody>
        </p:sp>
        <p:sp>
          <p:nvSpPr>
            <p:cNvPr id="4" name="Rectangle 3">
              <a:extLst>
                <a:ext uri="{FF2B5EF4-FFF2-40B4-BE49-F238E27FC236}">
                  <a16:creationId xmlns:a16="http://schemas.microsoft.com/office/drawing/2014/main" id="{0BC467AF-3DAA-428B-9783-6E1B28CBC525}"/>
                </a:ext>
              </a:extLst>
            </p:cNvPr>
            <p:cNvSpPr/>
            <p:nvPr/>
          </p:nvSpPr>
          <p:spPr>
            <a:xfrm>
              <a:off x="824321" y="2855049"/>
              <a:ext cx="5853984" cy="2031325"/>
            </a:xfrm>
            <a:prstGeom prst="rect">
              <a:avLst/>
            </a:prstGeom>
          </p:spPr>
          <p:txBody>
            <a:bodyPr wrap="square">
              <a:spAutoFit/>
            </a:bodyPr>
            <a:lstStyle/>
            <a:p>
              <a:pPr algn="just"/>
              <a:r>
                <a:rPr lang="en-US" sz="1800" dirty="0">
                  <a:ln>
                    <a:solidFill>
                      <a:schemeClr val="bg1"/>
                    </a:solidFill>
                  </a:ln>
                  <a:solidFill>
                    <a:schemeClr val="bg1"/>
                  </a:solidFill>
                </a:rPr>
                <a:t>Sinh viên thực hiện</a:t>
              </a:r>
              <a:r>
                <a:rPr lang="en-US" sz="1800">
                  <a:ln>
                    <a:solidFill>
                      <a:schemeClr val="bg1"/>
                    </a:solidFill>
                  </a:ln>
                  <a:solidFill>
                    <a:schemeClr val="bg1"/>
                  </a:solidFill>
                </a:rPr>
                <a:t>: Lê Văn Đức_ </a:t>
              </a:r>
              <a:r>
                <a:rPr lang="en-US" sz="1800" dirty="0">
                  <a:ln>
                    <a:solidFill>
                      <a:schemeClr val="bg1"/>
                    </a:solidFill>
                  </a:ln>
                  <a:solidFill>
                    <a:schemeClr val="bg1"/>
                  </a:solidFill>
                </a:rPr>
                <a:t>K13</a:t>
              </a:r>
            </a:p>
            <a:p>
              <a:pPr algn="just"/>
              <a:endParaRPr lang="en-US" sz="1800" dirty="0">
                <a:ln>
                  <a:solidFill>
                    <a:schemeClr val="bg1"/>
                  </a:solidFill>
                </a:ln>
                <a:solidFill>
                  <a:schemeClr val="bg1"/>
                </a:solidFill>
              </a:endParaRPr>
            </a:p>
            <a:p>
              <a:pPr algn="just"/>
              <a:r>
                <a:rPr lang="en-US" sz="1800" dirty="0">
                  <a:ln>
                    <a:solidFill>
                      <a:schemeClr val="bg1"/>
                    </a:solidFill>
                  </a:ln>
                  <a:solidFill>
                    <a:schemeClr val="bg1"/>
                  </a:solidFill>
                </a:rPr>
                <a:t>Mã sinh viên</a:t>
              </a:r>
              <a:r>
                <a:rPr lang="en-US" sz="1800">
                  <a:ln>
                    <a:solidFill>
                      <a:schemeClr val="bg1"/>
                    </a:solidFill>
                  </a:ln>
                  <a:solidFill>
                    <a:schemeClr val="bg1"/>
                  </a:solidFill>
                </a:rPr>
                <a:t>: 2018605562</a:t>
              </a:r>
              <a:endParaRPr lang="en-US" sz="1800" dirty="0">
                <a:ln>
                  <a:solidFill>
                    <a:schemeClr val="bg1"/>
                  </a:solidFill>
                </a:ln>
                <a:solidFill>
                  <a:schemeClr val="bg1"/>
                </a:solidFill>
              </a:endParaRPr>
            </a:p>
            <a:p>
              <a:pPr algn="just"/>
              <a:endParaRPr lang="en-US" sz="1800" dirty="0">
                <a:ln>
                  <a:solidFill>
                    <a:schemeClr val="bg1"/>
                  </a:solidFill>
                </a:ln>
                <a:solidFill>
                  <a:schemeClr val="bg1"/>
                </a:solidFill>
              </a:endParaRPr>
            </a:p>
            <a:p>
              <a:pPr algn="just"/>
              <a:r>
                <a:rPr lang="en-US" sz="1800" dirty="0">
                  <a:ln>
                    <a:solidFill>
                      <a:schemeClr val="bg1"/>
                    </a:solidFill>
                  </a:ln>
                  <a:solidFill>
                    <a:schemeClr val="bg1"/>
                  </a:solidFill>
                </a:rPr>
                <a:t>Ngành: Công nghệ Kỹ thuật Điện tử - Viễn thông</a:t>
              </a:r>
            </a:p>
            <a:p>
              <a:pPr algn="just"/>
              <a:endParaRPr lang="en-US" sz="1800" dirty="0">
                <a:ln>
                  <a:solidFill>
                    <a:schemeClr val="bg1"/>
                  </a:solidFill>
                </a:ln>
                <a:solidFill>
                  <a:schemeClr val="bg1"/>
                </a:solidFill>
              </a:endParaRPr>
            </a:p>
            <a:p>
              <a:pPr algn="just"/>
              <a:r>
                <a:rPr lang="en-US" sz="1800" dirty="0">
                  <a:ln>
                    <a:solidFill>
                      <a:schemeClr val="bg1"/>
                    </a:solidFill>
                  </a:ln>
                  <a:solidFill>
                    <a:schemeClr val="bg1"/>
                  </a:solidFill>
                </a:rPr>
                <a:t>Giảng viên h</a:t>
              </a:r>
              <a:r>
                <a:rPr lang="vi-VN" sz="1800" dirty="0">
                  <a:ln>
                    <a:solidFill>
                      <a:schemeClr val="bg1"/>
                    </a:solidFill>
                  </a:ln>
                  <a:solidFill>
                    <a:schemeClr val="bg1"/>
                  </a:solidFill>
                </a:rPr>
                <a:t>ư</a:t>
              </a:r>
              <a:r>
                <a:rPr lang="en-US" sz="1800" dirty="0" err="1">
                  <a:ln>
                    <a:solidFill>
                      <a:schemeClr val="bg1"/>
                    </a:solidFill>
                  </a:ln>
                  <a:solidFill>
                    <a:schemeClr val="bg1"/>
                  </a:solidFill>
                </a:rPr>
                <a:t>ớng</a:t>
              </a:r>
              <a:r>
                <a:rPr lang="en-US" sz="1800" dirty="0">
                  <a:ln>
                    <a:solidFill>
                      <a:schemeClr val="bg1"/>
                    </a:solidFill>
                  </a:ln>
                  <a:solidFill>
                    <a:schemeClr val="bg1"/>
                  </a:solidFill>
                </a:rPr>
                <a:t> </a:t>
              </a:r>
              <a:r>
                <a:rPr lang="en-US" sz="1800">
                  <a:ln>
                    <a:solidFill>
                      <a:schemeClr val="bg1"/>
                    </a:solidFill>
                  </a:ln>
                  <a:solidFill>
                    <a:schemeClr val="bg1"/>
                  </a:solidFill>
                </a:rPr>
                <a:t>dẫn: Th.S Nguyễn Thị Thu Hà</a:t>
              </a:r>
              <a:endParaRPr lang="en-US" sz="1800" dirty="0">
                <a:ln>
                  <a:solidFill>
                    <a:schemeClr val="bg1"/>
                  </a:solidFill>
                </a:ln>
                <a:solidFill>
                  <a:schemeClr val="bg1"/>
                </a:solidFill>
              </a:endParaRPr>
            </a:p>
          </p:txBody>
        </p:sp>
      </p:grpSp>
      <p:sp>
        <p:nvSpPr>
          <p:cNvPr id="5" name="Slide Number Placeholder 4">
            <a:extLst>
              <a:ext uri="{FF2B5EF4-FFF2-40B4-BE49-F238E27FC236}">
                <a16:creationId xmlns:a16="http://schemas.microsoft.com/office/drawing/2014/main" id="{64E89FF1-DC47-4EFE-8804-FAD03BC1F675}"/>
              </a:ext>
            </a:extLst>
          </p:cNvPr>
          <p:cNvSpPr>
            <a:spLocks noGrp="1"/>
          </p:cNvSpPr>
          <p:nvPr>
            <p:ph type="sldNum" idx="12"/>
          </p:nvPr>
        </p:nvSpPr>
        <p:spPr/>
        <p:txBody>
          <a:bodyPr/>
          <a:lstStyle/>
          <a:p>
            <a:fld id="{00000000-1234-1234-1234-123412341234}" type="slidenum">
              <a:rPr lang="en-GB" smtClean="0"/>
              <a:pPr/>
              <a:t>2</a:t>
            </a:fld>
            <a:endParaRPr lang="en-GB"/>
          </a:p>
        </p:txBody>
      </p:sp>
    </p:spTree>
  </p:cSld>
  <p:clrMapOvr>
    <a:masterClrMapping/>
  </p:clrMapOvr>
  <mc:AlternateContent xmlns:mc="http://schemas.openxmlformats.org/markup-compatibility/2006" xmlns:p14="http://schemas.microsoft.com/office/powerpoint/2010/main">
    <mc:Choice Requires="p14">
      <p:transition spd="slow" p14:dur="3400">
        <p14:reveal/>
      </p:transition>
    </mc:Choice>
    <mc:Fallback xmlns="">
      <p:transition spd="slow">
        <p:fade/>
      </p:transition>
    </mc:Fallback>
  </mc:AlternateContent>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7"/>
                                        </p:tgtEl>
                                        <p:attrNameLst>
                                          <p:attrName>style.visibility</p:attrName>
                                        </p:attrNameLst>
                                      </p:cBhvr>
                                      <p:to>
                                        <p:strVal val="visible"/>
                                      </p:to>
                                    </p:set>
                                    <p:anim calcmode="lin" valueType="num">
                                      <p:cBhvr additive="base">
                                        <p:cTn id="7" dur="500" fill="hold"/>
                                        <p:tgtEl>
                                          <p:spTgt spid="7"/>
                                        </p:tgtEl>
                                        <p:attrNameLst>
                                          <p:attrName>ppt_x</p:attrName>
                                        </p:attrNameLst>
                                      </p:cBhvr>
                                      <p:tavLst>
                                        <p:tav tm="0">
                                          <p:val>
                                            <p:strVal val="#ppt_x"/>
                                          </p:val>
                                        </p:tav>
                                        <p:tav tm="100000">
                                          <p:val>
                                            <p:strVal val="#ppt_x"/>
                                          </p:val>
                                        </p:tav>
                                      </p:tavLst>
                                    </p:anim>
                                    <p:anim calcmode="lin" valueType="num">
                                      <p:cBhvr additive="base">
                                        <p:cTn id="8" dur="500" fill="hold"/>
                                        <p:tgtEl>
                                          <p:spTgt spid="7"/>
                                        </p:tgtEl>
                                        <p:attrNameLst>
                                          <p:attrName>ppt_y</p:attrName>
                                        </p:attrNameLst>
                                      </p:cBhvr>
                                      <p:tavLst>
                                        <p:tav tm="0">
                                          <p:val>
                                            <p:strVal val="1+#ppt_h/2"/>
                                          </p:val>
                                        </p:tav>
                                        <p:tav tm="100000">
                                          <p:val>
                                            <p:strVal val="#ppt_y"/>
                                          </p:val>
                                        </p:tav>
                                      </p:tavLst>
                                    </p:anim>
                                  </p:childTnLst>
                                </p:cTn>
                              </p:par>
                              <p:par>
                                <p:cTn id="9" presetID="2" presetClass="entr" presetSubtype="4" fill="hold" grpId="0" nodeType="withEffect">
                                  <p:stCondLst>
                                    <p:cond delay="0"/>
                                  </p:stCondLst>
                                  <p:childTnLst>
                                    <p:set>
                                      <p:cBhvr>
                                        <p:cTn id="10" dur="1" fill="hold">
                                          <p:stCondLst>
                                            <p:cond delay="0"/>
                                          </p:stCondLst>
                                        </p:cTn>
                                        <p:tgtEl>
                                          <p:spTgt spid="2"/>
                                        </p:tgtEl>
                                        <p:attrNameLst>
                                          <p:attrName>style.visibility</p:attrName>
                                        </p:attrNameLst>
                                      </p:cBhvr>
                                      <p:to>
                                        <p:strVal val="visible"/>
                                      </p:to>
                                    </p:set>
                                    <p:anim calcmode="lin" valueType="num">
                                      <p:cBhvr additive="base">
                                        <p:cTn id="11" dur="500" fill="hold"/>
                                        <p:tgtEl>
                                          <p:spTgt spid="2"/>
                                        </p:tgtEl>
                                        <p:attrNameLst>
                                          <p:attrName>ppt_x</p:attrName>
                                        </p:attrNameLst>
                                      </p:cBhvr>
                                      <p:tavLst>
                                        <p:tav tm="0">
                                          <p:val>
                                            <p:strVal val="#ppt_x"/>
                                          </p:val>
                                        </p:tav>
                                        <p:tav tm="100000">
                                          <p:val>
                                            <p:strVal val="#ppt_x"/>
                                          </p:val>
                                        </p:tav>
                                      </p:tavLst>
                                    </p:anim>
                                    <p:anim calcmode="lin" valueType="num">
                                      <p:cBhvr additive="base">
                                        <p:cTn id="12" dur="500" fill="hold"/>
                                        <p:tgtEl>
                                          <p:spTgt spid="2"/>
                                        </p:tgtEl>
                                        <p:attrNameLst>
                                          <p:attrName>ppt_y</p:attrName>
                                        </p:attrNameLst>
                                      </p:cBhvr>
                                      <p:tavLst>
                                        <p:tav tm="0">
                                          <p:val>
                                            <p:strVal val="1+#ppt_h/2"/>
                                          </p:val>
                                        </p:tav>
                                        <p:tav tm="100000">
                                          <p:val>
                                            <p:strVal val="#ppt_y"/>
                                          </p:val>
                                        </p:tav>
                                      </p:tavLst>
                                    </p:anim>
                                  </p:childTnLst>
                                </p:cTn>
                              </p:par>
                              <p:par>
                                <p:cTn id="13" presetID="2" presetClass="entr" presetSubtype="4" fill="hold" nodeType="withEffect">
                                  <p:stCondLst>
                                    <p:cond delay="0"/>
                                  </p:stCondLst>
                                  <p:childTnLst>
                                    <p:set>
                                      <p:cBhvr>
                                        <p:cTn id="14" dur="1" fill="hold">
                                          <p:stCondLst>
                                            <p:cond delay="0"/>
                                          </p:stCondLst>
                                        </p:cTn>
                                        <p:tgtEl>
                                          <p:spTgt spid="6"/>
                                        </p:tgtEl>
                                        <p:attrNameLst>
                                          <p:attrName>style.visibility</p:attrName>
                                        </p:attrNameLst>
                                      </p:cBhvr>
                                      <p:to>
                                        <p:strVal val="visible"/>
                                      </p:to>
                                    </p:set>
                                    <p:anim calcmode="lin" valueType="num">
                                      <p:cBhvr additive="base">
                                        <p:cTn id="15" dur="500" fill="hold"/>
                                        <p:tgtEl>
                                          <p:spTgt spid="6"/>
                                        </p:tgtEl>
                                        <p:attrNameLst>
                                          <p:attrName>ppt_x</p:attrName>
                                        </p:attrNameLst>
                                      </p:cBhvr>
                                      <p:tavLst>
                                        <p:tav tm="0">
                                          <p:val>
                                            <p:strVal val="#ppt_x"/>
                                          </p:val>
                                        </p:tav>
                                        <p:tav tm="100000">
                                          <p:val>
                                            <p:strVal val="#ppt_x"/>
                                          </p:val>
                                        </p:tav>
                                      </p:tavLst>
                                    </p:anim>
                                    <p:anim calcmode="lin" valueType="num">
                                      <p:cBhvr additive="base">
                                        <p:cTn id="16" dur="500" fill="hold"/>
                                        <p:tgtEl>
                                          <p:spTgt spid="6"/>
                                        </p:tgtEl>
                                        <p:attrNameLst>
                                          <p:attrName>ppt_y</p:attrName>
                                        </p:attrNameLst>
                                      </p:cBhvr>
                                      <p:tavLst>
                                        <p:tav tm="0">
                                          <p:val>
                                            <p:strVal val="1+#ppt_h/2"/>
                                          </p:val>
                                        </p:tav>
                                        <p:tav tm="100000">
                                          <p:val>
                                            <p:strVal val="#ppt_y"/>
                                          </p:val>
                                        </p:tav>
                                      </p:tavLst>
                                    </p:anim>
                                  </p:childTnLst>
                                </p:cTn>
                              </p:par>
                              <p:par>
                                <p:cTn id="17" presetID="2" presetClass="entr" presetSubtype="4" fill="hold" nodeType="withEffect">
                                  <p:stCondLst>
                                    <p:cond delay="0"/>
                                  </p:stCondLst>
                                  <p:childTnLst>
                                    <p:set>
                                      <p:cBhvr>
                                        <p:cTn id="18" dur="1" fill="hold">
                                          <p:stCondLst>
                                            <p:cond delay="0"/>
                                          </p:stCondLst>
                                        </p:cTn>
                                        <p:tgtEl>
                                          <p:spTgt spid="12"/>
                                        </p:tgtEl>
                                        <p:attrNameLst>
                                          <p:attrName>style.visibility</p:attrName>
                                        </p:attrNameLst>
                                      </p:cBhvr>
                                      <p:to>
                                        <p:strVal val="visible"/>
                                      </p:to>
                                    </p:set>
                                    <p:anim calcmode="lin" valueType="num">
                                      <p:cBhvr additive="base">
                                        <p:cTn id="19" dur="500" fill="hold"/>
                                        <p:tgtEl>
                                          <p:spTgt spid="12"/>
                                        </p:tgtEl>
                                        <p:attrNameLst>
                                          <p:attrName>ppt_x</p:attrName>
                                        </p:attrNameLst>
                                      </p:cBhvr>
                                      <p:tavLst>
                                        <p:tav tm="0">
                                          <p:val>
                                            <p:strVal val="#ppt_x"/>
                                          </p:val>
                                        </p:tav>
                                        <p:tav tm="100000">
                                          <p:val>
                                            <p:strVal val="#ppt_x"/>
                                          </p:val>
                                        </p:tav>
                                      </p:tavLst>
                                    </p:anim>
                                    <p:anim calcmode="lin" valueType="num">
                                      <p:cBhvr additive="base">
                                        <p:cTn id="20" dur="500" fill="hold"/>
                                        <p:tgtEl>
                                          <p:spTgt spid="12"/>
                                        </p:tgtEl>
                                        <p:attrNameLst>
                                          <p:attrName>ppt_y</p:attrName>
                                        </p:attrNameLst>
                                      </p:cBhvr>
                                      <p:tavLst>
                                        <p:tav tm="0">
                                          <p:val>
                                            <p:strVal val="1+#ppt_h/2"/>
                                          </p:val>
                                        </p:tav>
                                        <p:tav tm="100000">
                                          <p:val>
                                            <p:strVal val="#ppt_y"/>
                                          </p:val>
                                        </p:tav>
                                      </p:tavLst>
                                    </p:anim>
                                  </p:childTnLst>
                                </p:cTn>
                              </p:par>
                              <p:par>
                                <p:cTn id="21" presetID="2" presetClass="entr" presetSubtype="4" fill="hold" grpId="0" nodeType="withEffect">
                                  <p:stCondLst>
                                    <p:cond delay="0"/>
                                  </p:stCondLst>
                                  <p:childTnLst>
                                    <p:set>
                                      <p:cBhvr>
                                        <p:cTn id="22" dur="1" fill="hold">
                                          <p:stCondLst>
                                            <p:cond delay="0"/>
                                          </p:stCondLst>
                                        </p:cTn>
                                        <p:tgtEl>
                                          <p:spTgt spid="5"/>
                                        </p:tgtEl>
                                        <p:attrNameLst>
                                          <p:attrName>style.visibility</p:attrName>
                                        </p:attrNameLst>
                                      </p:cBhvr>
                                      <p:to>
                                        <p:strVal val="visible"/>
                                      </p:to>
                                    </p:set>
                                    <p:anim calcmode="lin" valueType="num">
                                      <p:cBhvr additive="base">
                                        <p:cTn id="23" dur="500" fill="hold"/>
                                        <p:tgtEl>
                                          <p:spTgt spid="5"/>
                                        </p:tgtEl>
                                        <p:attrNameLst>
                                          <p:attrName>ppt_x</p:attrName>
                                        </p:attrNameLst>
                                      </p:cBhvr>
                                      <p:tavLst>
                                        <p:tav tm="0">
                                          <p:val>
                                            <p:strVal val="#ppt_x"/>
                                          </p:val>
                                        </p:tav>
                                        <p:tav tm="100000">
                                          <p:val>
                                            <p:strVal val="#ppt_x"/>
                                          </p:val>
                                        </p:tav>
                                      </p:tavLst>
                                    </p:anim>
                                    <p:anim calcmode="lin" valueType="num">
                                      <p:cBhvr additive="base">
                                        <p:cTn id="2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animBg="1"/>
      <p:bldP spid="5" grpId="0"/>
    </p:bld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Rectangle 3">
            <a:extLst>
              <a:ext uri="{FF2B5EF4-FFF2-40B4-BE49-F238E27FC236}">
                <a16:creationId xmlns:a16="http://schemas.microsoft.com/office/drawing/2014/main" id="{1FD84099-519D-400E-94EB-9896D09A2427}"/>
              </a:ext>
            </a:extLst>
          </p:cNvPr>
          <p:cNvSpPr/>
          <p:nvPr/>
        </p:nvSpPr>
        <p:spPr>
          <a:xfrm>
            <a:off x="0" y="7"/>
            <a:ext cx="9144000" cy="5143501"/>
          </a:xfrm>
          <a:prstGeom prst="rect">
            <a:avLst/>
          </a:prstGeom>
          <a:solidFill>
            <a:srgbClr val="E9D7BF"/>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5" name="Rectangle: Rounded Corners 4">
            <a:extLst>
              <a:ext uri="{FF2B5EF4-FFF2-40B4-BE49-F238E27FC236}">
                <a16:creationId xmlns:a16="http://schemas.microsoft.com/office/drawing/2014/main" id="{2FEDB110-2483-45A6-89A8-A5A14AD07FBC}"/>
              </a:ext>
            </a:extLst>
          </p:cNvPr>
          <p:cNvSpPr/>
          <p:nvPr/>
        </p:nvSpPr>
        <p:spPr>
          <a:xfrm>
            <a:off x="1813614" y="742451"/>
            <a:ext cx="25717" cy="3639515"/>
          </a:xfrm>
          <a:prstGeom prst="roundRect">
            <a:avLst>
              <a:gd name="adj" fmla="val 33908"/>
            </a:avLst>
          </a:prstGeom>
          <a:solidFill>
            <a:srgbClr val="92D05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6" name="Rectangle: Rounded Corners 5">
            <a:extLst>
              <a:ext uri="{FF2B5EF4-FFF2-40B4-BE49-F238E27FC236}">
                <a16:creationId xmlns:a16="http://schemas.microsoft.com/office/drawing/2014/main" id="{44460E2F-AB2B-45F9-939F-E58037DA07A6}"/>
              </a:ext>
            </a:extLst>
          </p:cNvPr>
          <p:cNvSpPr/>
          <p:nvPr/>
        </p:nvSpPr>
        <p:spPr>
          <a:xfrm rot="5400000" flipH="1">
            <a:off x="3544435" y="-1396602"/>
            <a:ext cx="77186" cy="4880054"/>
          </a:xfrm>
          <a:prstGeom prst="roundRect">
            <a:avLst>
              <a:gd name="adj" fmla="val 3390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7" name="Rectangle: Rounded Corners 6">
            <a:extLst>
              <a:ext uri="{FF2B5EF4-FFF2-40B4-BE49-F238E27FC236}">
                <a16:creationId xmlns:a16="http://schemas.microsoft.com/office/drawing/2014/main" id="{98A12C6E-3B97-4065-9ED9-983B67D7ACD2}"/>
              </a:ext>
            </a:extLst>
          </p:cNvPr>
          <p:cNvSpPr/>
          <p:nvPr/>
        </p:nvSpPr>
        <p:spPr>
          <a:xfrm flipH="1">
            <a:off x="7029891" y="623855"/>
            <a:ext cx="25717" cy="3876716"/>
          </a:xfrm>
          <a:prstGeom prst="roundRect">
            <a:avLst>
              <a:gd name="adj" fmla="val 33908"/>
            </a:avLst>
          </a:prstGeom>
          <a:solidFill>
            <a:schemeClr val="accent2">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8" name="Rectangle: Rounded Corners 7">
            <a:extLst>
              <a:ext uri="{FF2B5EF4-FFF2-40B4-BE49-F238E27FC236}">
                <a16:creationId xmlns:a16="http://schemas.microsoft.com/office/drawing/2014/main" id="{97D15B97-3F8E-4264-AAB5-FF2F7AB8E483}"/>
              </a:ext>
            </a:extLst>
          </p:cNvPr>
          <p:cNvSpPr/>
          <p:nvPr/>
        </p:nvSpPr>
        <p:spPr>
          <a:xfrm rot="5400000" flipH="1">
            <a:off x="3729477" y="1564927"/>
            <a:ext cx="77187" cy="5250135"/>
          </a:xfrm>
          <a:prstGeom prst="roundRect">
            <a:avLst>
              <a:gd name="adj" fmla="val 33908"/>
            </a:avLst>
          </a:prstGeom>
          <a:solidFill>
            <a:srgbClr val="0099CC"/>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9" name="Rectangle: Rounded Corners 8">
            <a:extLst>
              <a:ext uri="{FF2B5EF4-FFF2-40B4-BE49-F238E27FC236}">
                <a16:creationId xmlns:a16="http://schemas.microsoft.com/office/drawing/2014/main" id="{C5B20F5E-891C-40D4-833A-FC8C37402BEB}"/>
              </a:ext>
            </a:extLst>
          </p:cNvPr>
          <p:cNvSpPr/>
          <p:nvPr/>
        </p:nvSpPr>
        <p:spPr>
          <a:xfrm rot="5400000" flipH="1">
            <a:off x="5574657" y="470543"/>
            <a:ext cx="77187" cy="4880055"/>
          </a:xfrm>
          <a:prstGeom prst="roundRect">
            <a:avLst>
              <a:gd name="adj" fmla="val 33908"/>
            </a:avLst>
          </a:prstGeom>
          <a:solidFill>
            <a:schemeClr val="bg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10" name="Rectangle: Rounded Corners 9">
            <a:extLst>
              <a:ext uri="{FF2B5EF4-FFF2-40B4-BE49-F238E27FC236}">
                <a16:creationId xmlns:a16="http://schemas.microsoft.com/office/drawing/2014/main" id="{FA56D595-6364-45DD-9A7D-3918188C505A}"/>
              </a:ext>
            </a:extLst>
          </p:cNvPr>
          <p:cNvSpPr/>
          <p:nvPr/>
        </p:nvSpPr>
        <p:spPr>
          <a:xfrm flipH="1">
            <a:off x="4013327" y="642945"/>
            <a:ext cx="70880" cy="3857627"/>
          </a:xfrm>
          <a:prstGeom prst="roundRect">
            <a:avLst>
              <a:gd name="adj" fmla="val 33908"/>
            </a:avLst>
          </a:prstGeom>
          <a:solidFill>
            <a:srgbClr val="69575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11" name="Rectangle: Rounded Corners 10">
            <a:extLst>
              <a:ext uri="{FF2B5EF4-FFF2-40B4-BE49-F238E27FC236}">
                <a16:creationId xmlns:a16="http://schemas.microsoft.com/office/drawing/2014/main" id="{E02FA999-9294-4FD8-BDB8-9EB95ACB385D}"/>
              </a:ext>
            </a:extLst>
          </p:cNvPr>
          <p:cNvSpPr/>
          <p:nvPr/>
        </p:nvSpPr>
        <p:spPr>
          <a:xfrm rot="5400000" flipH="1">
            <a:off x="5195685" y="-1353808"/>
            <a:ext cx="77188" cy="5585717"/>
          </a:xfrm>
          <a:prstGeom prst="roundRect">
            <a:avLst>
              <a:gd name="adj" fmla="val 33908"/>
            </a:avLst>
          </a:prstGeom>
          <a:solidFill>
            <a:srgbClr val="819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12" name="Rectangle: Rounded Corners 11">
            <a:extLst>
              <a:ext uri="{FF2B5EF4-FFF2-40B4-BE49-F238E27FC236}">
                <a16:creationId xmlns:a16="http://schemas.microsoft.com/office/drawing/2014/main" id="{2A423641-23C6-4CA0-BF0C-EBF7EFA02395}"/>
              </a:ext>
            </a:extLst>
          </p:cNvPr>
          <p:cNvSpPr/>
          <p:nvPr/>
        </p:nvSpPr>
        <p:spPr>
          <a:xfrm>
            <a:off x="2955219" y="589063"/>
            <a:ext cx="25717" cy="3639515"/>
          </a:xfrm>
          <a:prstGeom prst="roundRect">
            <a:avLst>
              <a:gd name="adj" fmla="val 33908"/>
            </a:avLst>
          </a:prstGeom>
          <a:solidFill>
            <a:srgbClr val="CC58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13" name="Rectangle: Rounded Corners 12">
            <a:extLst>
              <a:ext uri="{FF2B5EF4-FFF2-40B4-BE49-F238E27FC236}">
                <a16:creationId xmlns:a16="http://schemas.microsoft.com/office/drawing/2014/main" id="{2DE6FF39-A4BE-48B4-AACD-DE283DF7BAC6}"/>
              </a:ext>
            </a:extLst>
          </p:cNvPr>
          <p:cNvSpPr/>
          <p:nvPr/>
        </p:nvSpPr>
        <p:spPr>
          <a:xfrm rot="5400000" flipH="1">
            <a:off x="2950533" y="642687"/>
            <a:ext cx="77188" cy="3744511"/>
          </a:xfrm>
          <a:prstGeom prst="roundRect">
            <a:avLst>
              <a:gd name="adj" fmla="val 33908"/>
            </a:avLst>
          </a:prstGeom>
          <a:solidFill>
            <a:schemeClr val="accent4">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14" name="Rectangle: Rounded Corners 13">
            <a:extLst>
              <a:ext uri="{FF2B5EF4-FFF2-40B4-BE49-F238E27FC236}">
                <a16:creationId xmlns:a16="http://schemas.microsoft.com/office/drawing/2014/main" id="{C2C09191-503B-4B65-85A4-7A7D61AACCEB}"/>
              </a:ext>
            </a:extLst>
          </p:cNvPr>
          <p:cNvSpPr/>
          <p:nvPr/>
        </p:nvSpPr>
        <p:spPr>
          <a:xfrm rot="5400000" flipH="1">
            <a:off x="6090162" y="2037011"/>
            <a:ext cx="77188" cy="3744511"/>
          </a:xfrm>
          <a:prstGeom prst="roundRect">
            <a:avLst>
              <a:gd name="adj" fmla="val 33908"/>
            </a:avLst>
          </a:prstGeom>
          <a:solidFill>
            <a:schemeClr val="accent6">
              <a:lumMod val="60000"/>
              <a:lumOff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15" name="Rectangle: Rounded Corners 14">
            <a:extLst>
              <a:ext uri="{FF2B5EF4-FFF2-40B4-BE49-F238E27FC236}">
                <a16:creationId xmlns:a16="http://schemas.microsoft.com/office/drawing/2014/main" id="{22FF899C-57F1-4204-9597-CC9C0A28CBE0}"/>
              </a:ext>
            </a:extLst>
          </p:cNvPr>
          <p:cNvSpPr/>
          <p:nvPr/>
        </p:nvSpPr>
        <p:spPr>
          <a:xfrm rot="10800000" flipH="1">
            <a:off x="5699807" y="589063"/>
            <a:ext cx="41459" cy="2371603"/>
          </a:xfrm>
          <a:prstGeom prst="roundRect">
            <a:avLst>
              <a:gd name="adj" fmla="val 33908"/>
            </a:avLst>
          </a:prstGeom>
          <a:solidFill>
            <a:schemeClr val="accent3">
              <a:lumMod val="7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24" name="Rectangle: Rounded Corners 23">
            <a:extLst>
              <a:ext uri="{FF2B5EF4-FFF2-40B4-BE49-F238E27FC236}">
                <a16:creationId xmlns:a16="http://schemas.microsoft.com/office/drawing/2014/main" id="{C4C3ED5B-B4F1-4CBF-BBA5-A19EB89FAE91}"/>
              </a:ext>
            </a:extLst>
          </p:cNvPr>
          <p:cNvSpPr/>
          <p:nvPr/>
        </p:nvSpPr>
        <p:spPr>
          <a:xfrm rot="5400000" flipH="1">
            <a:off x="6182358" y="-928605"/>
            <a:ext cx="77188" cy="3560100"/>
          </a:xfrm>
          <a:prstGeom prst="roundRect">
            <a:avLst>
              <a:gd name="adj" fmla="val 33908"/>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33" name="Rectangle: Rounded Corners 32">
            <a:extLst>
              <a:ext uri="{FF2B5EF4-FFF2-40B4-BE49-F238E27FC236}">
                <a16:creationId xmlns:a16="http://schemas.microsoft.com/office/drawing/2014/main" id="{64A9D742-A689-451D-87ED-9239CBAC36BF}"/>
              </a:ext>
            </a:extLst>
          </p:cNvPr>
          <p:cNvSpPr/>
          <p:nvPr/>
        </p:nvSpPr>
        <p:spPr>
          <a:xfrm rot="5400000" flipH="1">
            <a:off x="5446659" y="1800626"/>
            <a:ext cx="62927" cy="5045784"/>
          </a:xfrm>
          <a:prstGeom prst="roundRect">
            <a:avLst>
              <a:gd name="adj" fmla="val 33908"/>
            </a:avLst>
          </a:prstGeom>
          <a:solidFill>
            <a:schemeClr val="tx2">
              <a:lumMod val="40000"/>
              <a:lumOff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grpSp>
        <p:nvGrpSpPr>
          <p:cNvPr id="34" name="Group 33">
            <a:extLst>
              <a:ext uri="{FF2B5EF4-FFF2-40B4-BE49-F238E27FC236}">
                <a16:creationId xmlns:a16="http://schemas.microsoft.com/office/drawing/2014/main" id="{DA2F8E48-5D3B-49AA-8A4C-490D69A2375E}"/>
              </a:ext>
            </a:extLst>
          </p:cNvPr>
          <p:cNvGrpSpPr/>
          <p:nvPr/>
        </p:nvGrpSpPr>
        <p:grpSpPr>
          <a:xfrm>
            <a:off x="550506" y="-1"/>
            <a:ext cx="7735054" cy="5095882"/>
            <a:chOff x="-2" y="-16971"/>
            <a:chExt cx="12192002" cy="6891940"/>
          </a:xfrm>
        </p:grpSpPr>
        <p:sp>
          <p:nvSpPr>
            <p:cNvPr id="35" name="Rectangle 34">
              <a:extLst>
                <a:ext uri="{FF2B5EF4-FFF2-40B4-BE49-F238E27FC236}">
                  <a16:creationId xmlns:a16="http://schemas.microsoft.com/office/drawing/2014/main" id="{076B43CA-A1D1-4DF6-96A6-A0D3089D7889}"/>
                </a:ext>
              </a:extLst>
            </p:cNvPr>
            <p:cNvSpPr/>
            <p:nvPr/>
          </p:nvSpPr>
          <p:spPr>
            <a:xfrm>
              <a:off x="6096000" y="1499164"/>
              <a:ext cx="6096000" cy="3846559"/>
            </a:xfrm>
            <a:prstGeom prst="rect">
              <a:avLst/>
            </a:prstGeom>
            <a:solidFill>
              <a:srgbClr val="E4724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36" name="Trapezoid 35">
              <a:extLst>
                <a:ext uri="{FF2B5EF4-FFF2-40B4-BE49-F238E27FC236}">
                  <a16:creationId xmlns:a16="http://schemas.microsoft.com/office/drawing/2014/main" id="{CEE5A5B6-EC24-4E91-95FE-EE8BE19590C9}"/>
                </a:ext>
              </a:extLst>
            </p:cNvPr>
            <p:cNvSpPr/>
            <p:nvPr/>
          </p:nvSpPr>
          <p:spPr>
            <a:xfrm rot="5400000">
              <a:off x="-397971" y="380998"/>
              <a:ext cx="6891940" cy="6096001"/>
            </a:xfrm>
            <a:prstGeom prst="trapezoid">
              <a:avLst>
                <a:gd name="adj" fmla="val 24996"/>
              </a:avLst>
            </a:prstGeom>
            <a:solidFill>
              <a:srgbClr val="E8815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sz="1013"/>
            </a:p>
          </p:txBody>
        </p:sp>
        <p:sp>
          <p:nvSpPr>
            <p:cNvPr id="37" name="TextBox 36">
              <a:extLst>
                <a:ext uri="{FF2B5EF4-FFF2-40B4-BE49-F238E27FC236}">
                  <a16:creationId xmlns:a16="http://schemas.microsoft.com/office/drawing/2014/main" id="{2EEE51C5-1F9A-4465-81C9-481B8FEE38A5}"/>
                </a:ext>
              </a:extLst>
            </p:cNvPr>
            <p:cNvSpPr txBox="1"/>
            <p:nvPr/>
          </p:nvSpPr>
          <p:spPr>
            <a:xfrm>
              <a:off x="129012" y="2881989"/>
              <a:ext cx="6783981" cy="1471282"/>
            </a:xfrm>
            <a:prstGeom prst="rect">
              <a:avLst/>
            </a:prstGeom>
            <a:noFill/>
          </p:spPr>
          <p:txBody>
            <a:bodyPr wrap="square" rtlCol="0">
              <a:spAutoFit/>
              <a:scene3d>
                <a:camera prst="perspectiveHeroicExtremeRightFacing"/>
                <a:lightRig rig="threePt" dir="t"/>
              </a:scene3d>
            </a:bodyPr>
            <a:lstStyle/>
            <a:p>
              <a:pPr algn="ctr"/>
              <a:r>
                <a:rPr lang="en-US" sz="6469" b="1">
                  <a:solidFill>
                    <a:schemeClr val="bg1"/>
                  </a:solidFill>
                </a:rPr>
                <a:t>NỘI DUNG</a:t>
              </a:r>
              <a:endParaRPr lang="vi-VN" sz="6469" b="1" dirty="0">
                <a:solidFill>
                  <a:schemeClr val="bg1"/>
                </a:solidFill>
              </a:endParaRPr>
            </a:p>
          </p:txBody>
        </p:sp>
      </p:grpSp>
      <p:sp>
        <p:nvSpPr>
          <p:cNvPr id="38" name="Rectangle: Rounded Corners 37">
            <a:extLst>
              <a:ext uri="{FF2B5EF4-FFF2-40B4-BE49-F238E27FC236}">
                <a16:creationId xmlns:a16="http://schemas.microsoft.com/office/drawing/2014/main" id="{3E8B8F43-6206-46E4-B9AB-684DF07FAFD4}"/>
              </a:ext>
            </a:extLst>
          </p:cNvPr>
          <p:cNvSpPr/>
          <p:nvPr/>
        </p:nvSpPr>
        <p:spPr>
          <a:xfrm>
            <a:off x="4682116" y="1337336"/>
            <a:ext cx="3371162" cy="481845"/>
          </a:xfrm>
          <a:prstGeom prst="roundRect">
            <a:avLst/>
          </a:prstGeom>
          <a:solidFill>
            <a:srgbClr val="81943B"/>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67" b="1"/>
              <a:t>TỔNG QUAN ĐỀ TÀI</a:t>
            </a:r>
            <a:endParaRPr lang="vi-VN" sz="1867" b="1"/>
          </a:p>
        </p:txBody>
      </p:sp>
      <p:sp>
        <p:nvSpPr>
          <p:cNvPr id="39" name="Rectangle: Rounded Corners 38">
            <a:extLst>
              <a:ext uri="{FF2B5EF4-FFF2-40B4-BE49-F238E27FC236}">
                <a16:creationId xmlns:a16="http://schemas.microsoft.com/office/drawing/2014/main" id="{FAD9C3C7-9306-4523-AAD2-DC8BD85AFB83}"/>
              </a:ext>
            </a:extLst>
          </p:cNvPr>
          <p:cNvSpPr/>
          <p:nvPr/>
        </p:nvSpPr>
        <p:spPr>
          <a:xfrm>
            <a:off x="4630161" y="2017661"/>
            <a:ext cx="3412403" cy="470078"/>
          </a:xfrm>
          <a:prstGeom prst="roundRect">
            <a:avLst/>
          </a:prstGeom>
          <a:solidFill>
            <a:srgbClr val="3E72A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67" b="1"/>
              <a:t>THIẾT KẾ </a:t>
            </a:r>
            <a:endParaRPr lang="vi-VN" sz="1867" b="1"/>
          </a:p>
        </p:txBody>
      </p:sp>
      <p:sp>
        <p:nvSpPr>
          <p:cNvPr id="40" name="Rectangle: Rounded Corners 39">
            <a:extLst>
              <a:ext uri="{FF2B5EF4-FFF2-40B4-BE49-F238E27FC236}">
                <a16:creationId xmlns:a16="http://schemas.microsoft.com/office/drawing/2014/main" id="{D4D0A833-64C4-499F-A775-E402D7521132}"/>
              </a:ext>
            </a:extLst>
          </p:cNvPr>
          <p:cNvSpPr/>
          <p:nvPr/>
        </p:nvSpPr>
        <p:spPr>
          <a:xfrm>
            <a:off x="4655976" y="2680968"/>
            <a:ext cx="3462821" cy="474872"/>
          </a:xfrm>
          <a:prstGeom prst="roundRect">
            <a:avLst/>
          </a:prstGeom>
          <a:solidFill>
            <a:srgbClr val="ECC549"/>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67" b="1"/>
              <a:t>THỰC NGHIỆM</a:t>
            </a:r>
            <a:endParaRPr lang="vi-VN" sz="1867" b="1"/>
          </a:p>
        </p:txBody>
      </p:sp>
      <p:sp>
        <p:nvSpPr>
          <p:cNvPr id="41" name="Rectangle: Rounded Corners 40">
            <a:extLst>
              <a:ext uri="{FF2B5EF4-FFF2-40B4-BE49-F238E27FC236}">
                <a16:creationId xmlns:a16="http://schemas.microsoft.com/office/drawing/2014/main" id="{A389496C-6F57-4089-A534-5F91A22D8273}"/>
              </a:ext>
            </a:extLst>
          </p:cNvPr>
          <p:cNvSpPr/>
          <p:nvPr/>
        </p:nvSpPr>
        <p:spPr>
          <a:xfrm>
            <a:off x="4629836" y="3276058"/>
            <a:ext cx="3397302" cy="510477"/>
          </a:xfrm>
          <a:prstGeom prst="roundRect">
            <a:avLst/>
          </a:prstGeom>
          <a:solidFill>
            <a:srgbClr val="CC5843"/>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867" b="1"/>
              <a:t>KẾT LUẬN VÀ HƯỚNG PHÁT TRIỂN</a:t>
            </a:r>
            <a:endParaRPr lang="vi-VN" sz="1867" b="1"/>
          </a:p>
        </p:txBody>
      </p:sp>
      <p:sp>
        <p:nvSpPr>
          <p:cNvPr id="3" name="Slide Number Placeholder 2">
            <a:extLst>
              <a:ext uri="{FF2B5EF4-FFF2-40B4-BE49-F238E27FC236}">
                <a16:creationId xmlns:a16="http://schemas.microsoft.com/office/drawing/2014/main" id="{3B15F113-C868-4531-990E-8502A1E92FFB}"/>
              </a:ext>
            </a:extLst>
          </p:cNvPr>
          <p:cNvSpPr>
            <a:spLocks noGrp="1"/>
          </p:cNvSpPr>
          <p:nvPr>
            <p:ph type="sldNum" sz="quarter" idx="12"/>
          </p:nvPr>
        </p:nvSpPr>
        <p:spPr/>
        <p:txBody>
          <a:bodyPr/>
          <a:lstStyle/>
          <a:p>
            <a:fld id="{6D22F896-40B5-4ADD-8801-0D06FADFA095}" type="slidenum">
              <a:rPr lang="en-US" smtClean="0"/>
              <a:t>3</a:t>
            </a:fld>
            <a:endParaRPr lang="en-US" dirty="0"/>
          </a:p>
        </p:txBody>
      </p:sp>
    </p:spTree>
    <p:extLst>
      <p:ext uri="{BB962C8B-B14F-4D97-AF65-F5344CB8AC3E}">
        <p14:creationId xmlns:p14="http://schemas.microsoft.com/office/powerpoint/2010/main" val="3448191100"/>
      </p:ext>
    </p:extLst>
  </p:cSld>
  <p:clrMapOvr>
    <a:masterClrMapping/>
  </p:clrMapOvr>
  <p:transition spd="slow">
    <p:push dir="r"/>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decel="100000" fill="hold" grpId="0"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1000" fill="hold"/>
                                        <p:tgtEl>
                                          <p:spTgt spid="5"/>
                                        </p:tgtEl>
                                        <p:attrNameLst>
                                          <p:attrName>ppt_x</p:attrName>
                                        </p:attrNameLst>
                                      </p:cBhvr>
                                      <p:tavLst>
                                        <p:tav tm="0">
                                          <p:val>
                                            <p:strVal val="#ppt_x"/>
                                          </p:val>
                                        </p:tav>
                                        <p:tav tm="100000">
                                          <p:val>
                                            <p:strVal val="#ppt_x"/>
                                          </p:val>
                                        </p:tav>
                                      </p:tavLst>
                                    </p:anim>
                                    <p:anim calcmode="lin" valueType="num">
                                      <p:cBhvr additive="base">
                                        <p:cTn id="8" dur="1000" fill="hold"/>
                                        <p:tgtEl>
                                          <p:spTgt spid="5"/>
                                        </p:tgtEl>
                                        <p:attrNameLst>
                                          <p:attrName>ppt_y</p:attrName>
                                        </p:attrNameLst>
                                      </p:cBhvr>
                                      <p:tavLst>
                                        <p:tav tm="0">
                                          <p:val>
                                            <p:strVal val="1+#ppt_h/2"/>
                                          </p:val>
                                        </p:tav>
                                        <p:tav tm="100000">
                                          <p:val>
                                            <p:strVal val="#ppt_y"/>
                                          </p:val>
                                        </p:tav>
                                      </p:tavLst>
                                    </p:anim>
                                  </p:childTnLst>
                                </p:cTn>
                              </p:par>
                              <p:par>
                                <p:cTn id="9" presetID="2" presetClass="entr" presetSubtype="8" decel="100000" fill="hold" grpId="0" nodeType="withEffect">
                                  <p:stCondLst>
                                    <p:cond delay="500"/>
                                  </p:stCondLst>
                                  <p:childTnLst>
                                    <p:set>
                                      <p:cBhvr>
                                        <p:cTn id="10" dur="1" fill="hold">
                                          <p:stCondLst>
                                            <p:cond delay="0"/>
                                          </p:stCondLst>
                                        </p:cTn>
                                        <p:tgtEl>
                                          <p:spTgt spid="6"/>
                                        </p:tgtEl>
                                        <p:attrNameLst>
                                          <p:attrName>style.visibility</p:attrName>
                                        </p:attrNameLst>
                                      </p:cBhvr>
                                      <p:to>
                                        <p:strVal val="visible"/>
                                      </p:to>
                                    </p:set>
                                    <p:anim calcmode="lin" valueType="num">
                                      <p:cBhvr additive="base">
                                        <p:cTn id="11" dur="1000" fill="hold"/>
                                        <p:tgtEl>
                                          <p:spTgt spid="6"/>
                                        </p:tgtEl>
                                        <p:attrNameLst>
                                          <p:attrName>ppt_x</p:attrName>
                                        </p:attrNameLst>
                                      </p:cBhvr>
                                      <p:tavLst>
                                        <p:tav tm="0">
                                          <p:val>
                                            <p:strVal val="0-#ppt_w/2"/>
                                          </p:val>
                                        </p:tav>
                                        <p:tav tm="100000">
                                          <p:val>
                                            <p:strVal val="#ppt_x"/>
                                          </p:val>
                                        </p:tav>
                                      </p:tavLst>
                                    </p:anim>
                                    <p:anim calcmode="lin" valueType="num">
                                      <p:cBhvr additive="base">
                                        <p:cTn id="12" dur="1000" fill="hold"/>
                                        <p:tgtEl>
                                          <p:spTgt spid="6"/>
                                        </p:tgtEl>
                                        <p:attrNameLst>
                                          <p:attrName>ppt_y</p:attrName>
                                        </p:attrNameLst>
                                      </p:cBhvr>
                                      <p:tavLst>
                                        <p:tav tm="0">
                                          <p:val>
                                            <p:strVal val="#ppt_y"/>
                                          </p:val>
                                        </p:tav>
                                        <p:tav tm="100000">
                                          <p:val>
                                            <p:strVal val="#ppt_y"/>
                                          </p:val>
                                        </p:tav>
                                      </p:tavLst>
                                    </p:anim>
                                  </p:childTnLst>
                                </p:cTn>
                              </p:par>
                              <p:par>
                                <p:cTn id="13" presetID="2" presetClass="entr" presetSubtype="4" decel="100000" fill="hold" grpId="0" nodeType="withEffect">
                                  <p:stCondLst>
                                    <p:cond delay="700"/>
                                  </p:stCondLst>
                                  <p:childTnLst>
                                    <p:set>
                                      <p:cBhvr>
                                        <p:cTn id="14" dur="1" fill="hold">
                                          <p:stCondLst>
                                            <p:cond delay="0"/>
                                          </p:stCondLst>
                                        </p:cTn>
                                        <p:tgtEl>
                                          <p:spTgt spid="7"/>
                                        </p:tgtEl>
                                        <p:attrNameLst>
                                          <p:attrName>style.visibility</p:attrName>
                                        </p:attrNameLst>
                                      </p:cBhvr>
                                      <p:to>
                                        <p:strVal val="visible"/>
                                      </p:to>
                                    </p:set>
                                    <p:anim calcmode="lin" valueType="num">
                                      <p:cBhvr additive="base">
                                        <p:cTn id="15" dur="1000" fill="hold"/>
                                        <p:tgtEl>
                                          <p:spTgt spid="7"/>
                                        </p:tgtEl>
                                        <p:attrNameLst>
                                          <p:attrName>ppt_x</p:attrName>
                                        </p:attrNameLst>
                                      </p:cBhvr>
                                      <p:tavLst>
                                        <p:tav tm="0">
                                          <p:val>
                                            <p:strVal val="#ppt_x"/>
                                          </p:val>
                                        </p:tav>
                                        <p:tav tm="100000">
                                          <p:val>
                                            <p:strVal val="#ppt_x"/>
                                          </p:val>
                                        </p:tav>
                                      </p:tavLst>
                                    </p:anim>
                                    <p:anim calcmode="lin" valueType="num">
                                      <p:cBhvr additive="base">
                                        <p:cTn id="16" dur="1000" fill="hold"/>
                                        <p:tgtEl>
                                          <p:spTgt spid="7"/>
                                        </p:tgtEl>
                                        <p:attrNameLst>
                                          <p:attrName>ppt_y</p:attrName>
                                        </p:attrNameLst>
                                      </p:cBhvr>
                                      <p:tavLst>
                                        <p:tav tm="0">
                                          <p:val>
                                            <p:strVal val="1+#ppt_h/2"/>
                                          </p:val>
                                        </p:tav>
                                        <p:tav tm="100000">
                                          <p:val>
                                            <p:strVal val="#ppt_y"/>
                                          </p:val>
                                        </p:tav>
                                      </p:tavLst>
                                    </p:anim>
                                  </p:childTnLst>
                                </p:cTn>
                              </p:par>
                              <p:par>
                                <p:cTn id="17" presetID="2" presetClass="entr" presetSubtype="8" decel="100000" fill="hold" grpId="0" nodeType="withEffect">
                                  <p:stCondLst>
                                    <p:cond delay="200"/>
                                  </p:stCondLst>
                                  <p:childTnLst>
                                    <p:set>
                                      <p:cBhvr>
                                        <p:cTn id="18" dur="1" fill="hold">
                                          <p:stCondLst>
                                            <p:cond delay="0"/>
                                          </p:stCondLst>
                                        </p:cTn>
                                        <p:tgtEl>
                                          <p:spTgt spid="8"/>
                                        </p:tgtEl>
                                        <p:attrNameLst>
                                          <p:attrName>style.visibility</p:attrName>
                                        </p:attrNameLst>
                                      </p:cBhvr>
                                      <p:to>
                                        <p:strVal val="visible"/>
                                      </p:to>
                                    </p:set>
                                    <p:anim calcmode="lin" valueType="num">
                                      <p:cBhvr additive="base">
                                        <p:cTn id="19" dur="1000" fill="hold"/>
                                        <p:tgtEl>
                                          <p:spTgt spid="8"/>
                                        </p:tgtEl>
                                        <p:attrNameLst>
                                          <p:attrName>ppt_x</p:attrName>
                                        </p:attrNameLst>
                                      </p:cBhvr>
                                      <p:tavLst>
                                        <p:tav tm="0">
                                          <p:val>
                                            <p:strVal val="0-#ppt_w/2"/>
                                          </p:val>
                                        </p:tav>
                                        <p:tav tm="100000">
                                          <p:val>
                                            <p:strVal val="#ppt_x"/>
                                          </p:val>
                                        </p:tav>
                                      </p:tavLst>
                                    </p:anim>
                                    <p:anim calcmode="lin" valueType="num">
                                      <p:cBhvr additive="base">
                                        <p:cTn id="20" dur="1000" fill="hold"/>
                                        <p:tgtEl>
                                          <p:spTgt spid="8"/>
                                        </p:tgtEl>
                                        <p:attrNameLst>
                                          <p:attrName>ppt_y</p:attrName>
                                        </p:attrNameLst>
                                      </p:cBhvr>
                                      <p:tavLst>
                                        <p:tav tm="0">
                                          <p:val>
                                            <p:strVal val="#ppt_y"/>
                                          </p:val>
                                        </p:tav>
                                        <p:tav tm="100000">
                                          <p:val>
                                            <p:strVal val="#ppt_y"/>
                                          </p:val>
                                        </p:tav>
                                      </p:tavLst>
                                    </p:anim>
                                  </p:childTnLst>
                                </p:cTn>
                              </p:par>
                              <p:par>
                                <p:cTn id="21" presetID="2" presetClass="entr" presetSubtype="2" decel="100000" fill="hold" grpId="0" nodeType="withEffect">
                                  <p:stCondLst>
                                    <p:cond delay="500"/>
                                  </p:stCondLst>
                                  <p:childTnLst>
                                    <p:set>
                                      <p:cBhvr>
                                        <p:cTn id="22" dur="1" fill="hold">
                                          <p:stCondLst>
                                            <p:cond delay="0"/>
                                          </p:stCondLst>
                                        </p:cTn>
                                        <p:tgtEl>
                                          <p:spTgt spid="9"/>
                                        </p:tgtEl>
                                        <p:attrNameLst>
                                          <p:attrName>style.visibility</p:attrName>
                                        </p:attrNameLst>
                                      </p:cBhvr>
                                      <p:to>
                                        <p:strVal val="visible"/>
                                      </p:to>
                                    </p:set>
                                    <p:anim calcmode="lin" valueType="num">
                                      <p:cBhvr additive="base">
                                        <p:cTn id="23" dur="1000" fill="hold"/>
                                        <p:tgtEl>
                                          <p:spTgt spid="9"/>
                                        </p:tgtEl>
                                        <p:attrNameLst>
                                          <p:attrName>ppt_x</p:attrName>
                                        </p:attrNameLst>
                                      </p:cBhvr>
                                      <p:tavLst>
                                        <p:tav tm="0">
                                          <p:val>
                                            <p:strVal val="1+#ppt_w/2"/>
                                          </p:val>
                                        </p:tav>
                                        <p:tav tm="100000">
                                          <p:val>
                                            <p:strVal val="#ppt_x"/>
                                          </p:val>
                                        </p:tav>
                                      </p:tavLst>
                                    </p:anim>
                                    <p:anim calcmode="lin" valueType="num">
                                      <p:cBhvr additive="base">
                                        <p:cTn id="24" dur="1000" fill="hold"/>
                                        <p:tgtEl>
                                          <p:spTgt spid="9"/>
                                        </p:tgtEl>
                                        <p:attrNameLst>
                                          <p:attrName>ppt_y</p:attrName>
                                        </p:attrNameLst>
                                      </p:cBhvr>
                                      <p:tavLst>
                                        <p:tav tm="0">
                                          <p:val>
                                            <p:strVal val="#ppt_y"/>
                                          </p:val>
                                        </p:tav>
                                        <p:tav tm="100000">
                                          <p:val>
                                            <p:strVal val="#ppt_y"/>
                                          </p:val>
                                        </p:tav>
                                      </p:tavLst>
                                    </p:anim>
                                  </p:childTnLst>
                                </p:cTn>
                              </p:par>
                              <p:par>
                                <p:cTn id="25" presetID="2" presetClass="entr" presetSubtype="4" decel="100000" fill="hold" grpId="0" nodeType="withEffect">
                                  <p:stCondLst>
                                    <p:cond delay="200"/>
                                  </p:stCondLst>
                                  <p:childTnLst>
                                    <p:set>
                                      <p:cBhvr>
                                        <p:cTn id="26" dur="1" fill="hold">
                                          <p:stCondLst>
                                            <p:cond delay="0"/>
                                          </p:stCondLst>
                                        </p:cTn>
                                        <p:tgtEl>
                                          <p:spTgt spid="10"/>
                                        </p:tgtEl>
                                        <p:attrNameLst>
                                          <p:attrName>style.visibility</p:attrName>
                                        </p:attrNameLst>
                                      </p:cBhvr>
                                      <p:to>
                                        <p:strVal val="visible"/>
                                      </p:to>
                                    </p:set>
                                    <p:anim calcmode="lin" valueType="num">
                                      <p:cBhvr additive="base">
                                        <p:cTn id="27" dur="1000" fill="hold"/>
                                        <p:tgtEl>
                                          <p:spTgt spid="10"/>
                                        </p:tgtEl>
                                        <p:attrNameLst>
                                          <p:attrName>ppt_x</p:attrName>
                                        </p:attrNameLst>
                                      </p:cBhvr>
                                      <p:tavLst>
                                        <p:tav tm="0">
                                          <p:val>
                                            <p:strVal val="#ppt_x"/>
                                          </p:val>
                                        </p:tav>
                                        <p:tav tm="100000">
                                          <p:val>
                                            <p:strVal val="#ppt_x"/>
                                          </p:val>
                                        </p:tav>
                                      </p:tavLst>
                                    </p:anim>
                                    <p:anim calcmode="lin" valueType="num">
                                      <p:cBhvr additive="base">
                                        <p:cTn id="28" dur="1000" fill="hold"/>
                                        <p:tgtEl>
                                          <p:spTgt spid="10"/>
                                        </p:tgtEl>
                                        <p:attrNameLst>
                                          <p:attrName>ppt_y</p:attrName>
                                        </p:attrNameLst>
                                      </p:cBhvr>
                                      <p:tavLst>
                                        <p:tav tm="0">
                                          <p:val>
                                            <p:strVal val="1+#ppt_h/2"/>
                                          </p:val>
                                        </p:tav>
                                        <p:tav tm="100000">
                                          <p:val>
                                            <p:strVal val="#ppt_y"/>
                                          </p:val>
                                        </p:tav>
                                      </p:tavLst>
                                    </p:anim>
                                  </p:childTnLst>
                                </p:cTn>
                              </p:par>
                              <p:par>
                                <p:cTn id="29" presetID="2" presetClass="entr" presetSubtype="2" decel="100000" fill="hold" grpId="0" nodeType="withEffect">
                                  <p:stCondLst>
                                    <p:cond delay="700"/>
                                  </p:stCondLst>
                                  <p:childTnLst>
                                    <p:set>
                                      <p:cBhvr>
                                        <p:cTn id="30" dur="1" fill="hold">
                                          <p:stCondLst>
                                            <p:cond delay="0"/>
                                          </p:stCondLst>
                                        </p:cTn>
                                        <p:tgtEl>
                                          <p:spTgt spid="11"/>
                                        </p:tgtEl>
                                        <p:attrNameLst>
                                          <p:attrName>style.visibility</p:attrName>
                                        </p:attrNameLst>
                                      </p:cBhvr>
                                      <p:to>
                                        <p:strVal val="visible"/>
                                      </p:to>
                                    </p:set>
                                    <p:anim calcmode="lin" valueType="num">
                                      <p:cBhvr additive="base">
                                        <p:cTn id="31" dur="1000" fill="hold"/>
                                        <p:tgtEl>
                                          <p:spTgt spid="11"/>
                                        </p:tgtEl>
                                        <p:attrNameLst>
                                          <p:attrName>ppt_x</p:attrName>
                                        </p:attrNameLst>
                                      </p:cBhvr>
                                      <p:tavLst>
                                        <p:tav tm="0">
                                          <p:val>
                                            <p:strVal val="1+#ppt_w/2"/>
                                          </p:val>
                                        </p:tav>
                                        <p:tav tm="100000">
                                          <p:val>
                                            <p:strVal val="#ppt_x"/>
                                          </p:val>
                                        </p:tav>
                                      </p:tavLst>
                                    </p:anim>
                                    <p:anim calcmode="lin" valueType="num">
                                      <p:cBhvr additive="base">
                                        <p:cTn id="32" dur="1000" fill="hold"/>
                                        <p:tgtEl>
                                          <p:spTgt spid="11"/>
                                        </p:tgtEl>
                                        <p:attrNameLst>
                                          <p:attrName>ppt_y</p:attrName>
                                        </p:attrNameLst>
                                      </p:cBhvr>
                                      <p:tavLst>
                                        <p:tav tm="0">
                                          <p:val>
                                            <p:strVal val="#ppt_y"/>
                                          </p:val>
                                        </p:tav>
                                        <p:tav tm="100000">
                                          <p:val>
                                            <p:strVal val="#ppt_y"/>
                                          </p:val>
                                        </p:tav>
                                      </p:tavLst>
                                    </p:anim>
                                  </p:childTnLst>
                                </p:cTn>
                              </p:par>
                              <p:par>
                                <p:cTn id="33" presetID="2" presetClass="entr" presetSubtype="1" decel="100000" fill="hold" grpId="0" nodeType="withEffect">
                                  <p:stCondLst>
                                    <p:cond delay="300"/>
                                  </p:stCondLst>
                                  <p:childTnLst>
                                    <p:set>
                                      <p:cBhvr>
                                        <p:cTn id="34" dur="1" fill="hold">
                                          <p:stCondLst>
                                            <p:cond delay="0"/>
                                          </p:stCondLst>
                                        </p:cTn>
                                        <p:tgtEl>
                                          <p:spTgt spid="12"/>
                                        </p:tgtEl>
                                        <p:attrNameLst>
                                          <p:attrName>style.visibility</p:attrName>
                                        </p:attrNameLst>
                                      </p:cBhvr>
                                      <p:to>
                                        <p:strVal val="visible"/>
                                      </p:to>
                                    </p:set>
                                    <p:anim calcmode="lin" valueType="num">
                                      <p:cBhvr additive="base">
                                        <p:cTn id="35" dur="1000" fill="hold"/>
                                        <p:tgtEl>
                                          <p:spTgt spid="12"/>
                                        </p:tgtEl>
                                        <p:attrNameLst>
                                          <p:attrName>ppt_x</p:attrName>
                                        </p:attrNameLst>
                                      </p:cBhvr>
                                      <p:tavLst>
                                        <p:tav tm="0">
                                          <p:val>
                                            <p:strVal val="#ppt_x"/>
                                          </p:val>
                                        </p:tav>
                                        <p:tav tm="100000">
                                          <p:val>
                                            <p:strVal val="#ppt_x"/>
                                          </p:val>
                                        </p:tav>
                                      </p:tavLst>
                                    </p:anim>
                                    <p:anim calcmode="lin" valueType="num">
                                      <p:cBhvr additive="base">
                                        <p:cTn id="36" dur="1000" fill="hold"/>
                                        <p:tgtEl>
                                          <p:spTgt spid="12"/>
                                        </p:tgtEl>
                                        <p:attrNameLst>
                                          <p:attrName>ppt_y</p:attrName>
                                        </p:attrNameLst>
                                      </p:cBhvr>
                                      <p:tavLst>
                                        <p:tav tm="0">
                                          <p:val>
                                            <p:strVal val="0-#ppt_h/2"/>
                                          </p:val>
                                        </p:tav>
                                        <p:tav tm="100000">
                                          <p:val>
                                            <p:strVal val="#ppt_y"/>
                                          </p:val>
                                        </p:tav>
                                      </p:tavLst>
                                    </p:anim>
                                  </p:childTnLst>
                                </p:cTn>
                              </p:par>
                              <p:par>
                                <p:cTn id="37" presetID="2" presetClass="entr" presetSubtype="8" decel="100000" fill="hold" grpId="0" nodeType="withEffect">
                                  <p:stCondLst>
                                    <p:cond delay="700"/>
                                  </p:stCondLst>
                                  <p:childTnLst>
                                    <p:set>
                                      <p:cBhvr>
                                        <p:cTn id="38" dur="1" fill="hold">
                                          <p:stCondLst>
                                            <p:cond delay="0"/>
                                          </p:stCondLst>
                                        </p:cTn>
                                        <p:tgtEl>
                                          <p:spTgt spid="13"/>
                                        </p:tgtEl>
                                        <p:attrNameLst>
                                          <p:attrName>style.visibility</p:attrName>
                                        </p:attrNameLst>
                                      </p:cBhvr>
                                      <p:to>
                                        <p:strVal val="visible"/>
                                      </p:to>
                                    </p:set>
                                    <p:anim calcmode="lin" valueType="num">
                                      <p:cBhvr additive="base">
                                        <p:cTn id="39" dur="1000" fill="hold"/>
                                        <p:tgtEl>
                                          <p:spTgt spid="13"/>
                                        </p:tgtEl>
                                        <p:attrNameLst>
                                          <p:attrName>ppt_x</p:attrName>
                                        </p:attrNameLst>
                                      </p:cBhvr>
                                      <p:tavLst>
                                        <p:tav tm="0">
                                          <p:val>
                                            <p:strVal val="0-#ppt_w/2"/>
                                          </p:val>
                                        </p:tav>
                                        <p:tav tm="100000">
                                          <p:val>
                                            <p:strVal val="#ppt_x"/>
                                          </p:val>
                                        </p:tav>
                                      </p:tavLst>
                                    </p:anim>
                                    <p:anim calcmode="lin" valueType="num">
                                      <p:cBhvr additive="base">
                                        <p:cTn id="40" dur="1000" fill="hold"/>
                                        <p:tgtEl>
                                          <p:spTgt spid="13"/>
                                        </p:tgtEl>
                                        <p:attrNameLst>
                                          <p:attrName>ppt_y</p:attrName>
                                        </p:attrNameLst>
                                      </p:cBhvr>
                                      <p:tavLst>
                                        <p:tav tm="0">
                                          <p:val>
                                            <p:strVal val="#ppt_y"/>
                                          </p:val>
                                        </p:tav>
                                        <p:tav tm="100000">
                                          <p:val>
                                            <p:strVal val="#ppt_y"/>
                                          </p:val>
                                        </p:tav>
                                      </p:tavLst>
                                    </p:anim>
                                  </p:childTnLst>
                                </p:cTn>
                              </p:par>
                              <p:par>
                                <p:cTn id="41" presetID="2" presetClass="entr" presetSubtype="2" decel="100000" fill="hold" grpId="0" nodeType="withEffect">
                                  <p:stCondLst>
                                    <p:cond delay="0"/>
                                  </p:stCondLst>
                                  <p:childTnLst>
                                    <p:set>
                                      <p:cBhvr>
                                        <p:cTn id="42" dur="1" fill="hold">
                                          <p:stCondLst>
                                            <p:cond delay="0"/>
                                          </p:stCondLst>
                                        </p:cTn>
                                        <p:tgtEl>
                                          <p:spTgt spid="14"/>
                                        </p:tgtEl>
                                        <p:attrNameLst>
                                          <p:attrName>style.visibility</p:attrName>
                                        </p:attrNameLst>
                                      </p:cBhvr>
                                      <p:to>
                                        <p:strVal val="visible"/>
                                      </p:to>
                                    </p:set>
                                    <p:anim calcmode="lin" valueType="num">
                                      <p:cBhvr additive="base">
                                        <p:cTn id="43" dur="1000" fill="hold"/>
                                        <p:tgtEl>
                                          <p:spTgt spid="14"/>
                                        </p:tgtEl>
                                        <p:attrNameLst>
                                          <p:attrName>ppt_x</p:attrName>
                                        </p:attrNameLst>
                                      </p:cBhvr>
                                      <p:tavLst>
                                        <p:tav tm="0">
                                          <p:val>
                                            <p:strVal val="1+#ppt_w/2"/>
                                          </p:val>
                                        </p:tav>
                                        <p:tav tm="100000">
                                          <p:val>
                                            <p:strVal val="#ppt_x"/>
                                          </p:val>
                                        </p:tav>
                                      </p:tavLst>
                                    </p:anim>
                                    <p:anim calcmode="lin" valueType="num">
                                      <p:cBhvr additive="base">
                                        <p:cTn id="44" dur="1000" fill="hold"/>
                                        <p:tgtEl>
                                          <p:spTgt spid="14"/>
                                        </p:tgtEl>
                                        <p:attrNameLst>
                                          <p:attrName>ppt_y</p:attrName>
                                        </p:attrNameLst>
                                      </p:cBhvr>
                                      <p:tavLst>
                                        <p:tav tm="0">
                                          <p:val>
                                            <p:strVal val="#ppt_y"/>
                                          </p:val>
                                        </p:tav>
                                        <p:tav tm="100000">
                                          <p:val>
                                            <p:strVal val="#ppt_y"/>
                                          </p:val>
                                        </p:tav>
                                      </p:tavLst>
                                    </p:anim>
                                  </p:childTnLst>
                                </p:cTn>
                              </p:par>
                              <p:par>
                                <p:cTn id="45" presetID="2" presetClass="entr" presetSubtype="1" decel="100000" fill="hold" grpId="0" nodeType="withEffect">
                                  <p:stCondLst>
                                    <p:cond delay="500"/>
                                  </p:stCondLst>
                                  <p:childTnLst>
                                    <p:set>
                                      <p:cBhvr>
                                        <p:cTn id="46" dur="1" fill="hold">
                                          <p:stCondLst>
                                            <p:cond delay="0"/>
                                          </p:stCondLst>
                                        </p:cTn>
                                        <p:tgtEl>
                                          <p:spTgt spid="15"/>
                                        </p:tgtEl>
                                        <p:attrNameLst>
                                          <p:attrName>style.visibility</p:attrName>
                                        </p:attrNameLst>
                                      </p:cBhvr>
                                      <p:to>
                                        <p:strVal val="visible"/>
                                      </p:to>
                                    </p:set>
                                    <p:anim calcmode="lin" valueType="num">
                                      <p:cBhvr additive="base">
                                        <p:cTn id="47" dur="1000" fill="hold"/>
                                        <p:tgtEl>
                                          <p:spTgt spid="15"/>
                                        </p:tgtEl>
                                        <p:attrNameLst>
                                          <p:attrName>ppt_x</p:attrName>
                                        </p:attrNameLst>
                                      </p:cBhvr>
                                      <p:tavLst>
                                        <p:tav tm="0">
                                          <p:val>
                                            <p:strVal val="#ppt_x"/>
                                          </p:val>
                                        </p:tav>
                                        <p:tav tm="100000">
                                          <p:val>
                                            <p:strVal val="#ppt_x"/>
                                          </p:val>
                                        </p:tav>
                                      </p:tavLst>
                                    </p:anim>
                                    <p:anim calcmode="lin" valueType="num">
                                      <p:cBhvr additive="base">
                                        <p:cTn id="48" dur="1000" fill="hold"/>
                                        <p:tgtEl>
                                          <p:spTgt spid="15"/>
                                        </p:tgtEl>
                                        <p:attrNameLst>
                                          <p:attrName>ppt_y</p:attrName>
                                        </p:attrNameLst>
                                      </p:cBhvr>
                                      <p:tavLst>
                                        <p:tav tm="0">
                                          <p:val>
                                            <p:strVal val="0-#ppt_h/2"/>
                                          </p:val>
                                        </p:tav>
                                        <p:tav tm="100000">
                                          <p:val>
                                            <p:strVal val="#ppt_y"/>
                                          </p:val>
                                        </p:tav>
                                      </p:tavLst>
                                    </p:anim>
                                  </p:childTnLst>
                                </p:cTn>
                              </p:par>
                              <p:par>
                                <p:cTn id="49" presetID="2" presetClass="entr" presetSubtype="2" decel="100000" fill="hold" grpId="0" nodeType="withEffect">
                                  <p:stCondLst>
                                    <p:cond delay="300"/>
                                  </p:stCondLst>
                                  <p:childTnLst>
                                    <p:set>
                                      <p:cBhvr>
                                        <p:cTn id="50" dur="1" fill="hold">
                                          <p:stCondLst>
                                            <p:cond delay="0"/>
                                          </p:stCondLst>
                                        </p:cTn>
                                        <p:tgtEl>
                                          <p:spTgt spid="24"/>
                                        </p:tgtEl>
                                        <p:attrNameLst>
                                          <p:attrName>style.visibility</p:attrName>
                                        </p:attrNameLst>
                                      </p:cBhvr>
                                      <p:to>
                                        <p:strVal val="visible"/>
                                      </p:to>
                                    </p:set>
                                    <p:anim calcmode="lin" valueType="num">
                                      <p:cBhvr additive="base">
                                        <p:cTn id="51" dur="1000" fill="hold"/>
                                        <p:tgtEl>
                                          <p:spTgt spid="24"/>
                                        </p:tgtEl>
                                        <p:attrNameLst>
                                          <p:attrName>ppt_x</p:attrName>
                                        </p:attrNameLst>
                                      </p:cBhvr>
                                      <p:tavLst>
                                        <p:tav tm="0">
                                          <p:val>
                                            <p:strVal val="1+#ppt_w/2"/>
                                          </p:val>
                                        </p:tav>
                                        <p:tav tm="100000">
                                          <p:val>
                                            <p:strVal val="#ppt_x"/>
                                          </p:val>
                                        </p:tav>
                                      </p:tavLst>
                                    </p:anim>
                                    <p:anim calcmode="lin" valueType="num">
                                      <p:cBhvr additive="base">
                                        <p:cTn id="52" dur="1000" fill="hold"/>
                                        <p:tgtEl>
                                          <p:spTgt spid="24"/>
                                        </p:tgtEl>
                                        <p:attrNameLst>
                                          <p:attrName>ppt_y</p:attrName>
                                        </p:attrNameLst>
                                      </p:cBhvr>
                                      <p:tavLst>
                                        <p:tav tm="0">
                                          <p:val>
                                            <p:strVal val="#ppt_y"/>
                                          </p:val>
                                        </p:tav>
                                        <p:tav tm="100000">
                                          <p:val>
                                            <p:strVal val="#ppt_y"/>
                                          </p:val>
                                        </p:tav>
                                      </p:tavLst>
                                    </p:anim>
                                  </p:childTnLst>
                                </p:cTn>
                              </p:par>
                              <p:par>
                                <p:cTn id="53" presetID="2" presetClass="entr" presetSubtype="2" decel="100000" fill="hold" grpId="0" nodeType="withEffect">
                                  <p:stCondLst>
                                    <p:cond delay="200"/>
                                  </p:stCondLst>
                                  <p:childTnLst>
                                    <p:set>
                                      <p:cBhvr>
                                        <p:cTn id="54" dur="1" fill="hold">
                                          <p:stCondLst>
                                            <p:cond delay="0"/>
                                          </p:stCondLst>
                                        </p:cTn>
                                        <p:tgtEl>
                                          <p:spTgt spid="33"/>
                                        </p:tgtEl>
                                        <p:attrNameLst>
                                          <p:attrName>style.visibility</p:attrName>
                                        </p:attrNameLst>
                                      </p:cBhvr>
                                      <p:to>
                                        <p:strVal val="visible"/>
                                      </p:to>
                                    </p:set>
                                    <p:anim calcmode="lin" valueType="num">
                                      <p:cBhvr additive="base">
                                        <p:cTn id="55" dur="1000" fill="hold"/>
                                        <p:tgtEl>
                                          <p:spTgt spid="33"/>
                                        </p:tgtEl>
                                        <p:attrNameLst>
                                          <p:attrName>ppt_x</p:attrName>
                                        </p:attrNameLst>
                                      </p:cBhvr>
                                      <p:tavLst>
                                        <p:tav tm="0">
                                          <p:val>
                                            <p:strVal val="1+#ppt_w/2"/>
                                          </p:val>
                                        </p:tav>
                                        <p:tav tm="100000">
                                          <p:val>
                                            <p:strVal val="#ppt_x"/>
                                          </p:val>
                                        </p:tav>
                                      </p:tavLst>
                                    </p:anim>
                                    <p:anim calcmode="lin" valueType="num">
                                      <p:cBhvr additive="base">
                                        <p:cTn id="56" dur="1000" fill="hold"/>
                                        <p:tgtEl>
                                          <p:spTgt spid="33"/>
                                        </p:tgtEl>
                                        <p:attrNameLst>
                                          <p:attrName>ppt_y</p:attrName>
                                        </p:attrNameLst>
                                      </p:cBhvr>
                                      <p:tavLst>
                                        <p:tav tm="0">
                                          <p:val>
                                            <p:strVal val="#ppt_y"/>
                                          </p:val>
                                        </p:tav>
                                        <p:tav tm="100000">
                                          <p:val>
                                            <p:strVal val="#ppt_y"/>
                                          </p:val>
                                        </p:tav>
                                      </p:tavLst>
                                    </p:anim>
                                  </p:childTnLst>
                                </p:cTn>
                              </p:par>
                              <p:par>
                                <p:cTn id="57" presetID="2" presetClass="entr" presetSubtype="2" decel="100000" fill="hold" grpId="0" nodeType="withEffect">
                                  <p:stCondLst>
                                    <p:cond delay="0"/>
                                  </p:stCondLst>
                                  <p:childTnLst>
                                    <p:set>
                                      <p:cBhvr>
                                        <p:cTn id="58" dur="1" fill="hold">
                                          <p:stCondLst>
                                            <p:cond delay="0"/>
                                          </p:stCondLst>
                                        </p:cTn>
                                        <p:tgtEl>
                                          <p:spTgt spid="38"/>
                                        </p:tgtEl>
                                        <p:attrNameLst>
                                          <p:attrName>style.visibility</p:attrName>
                                        </p:attrNameLst>
                                      </p:cBhvr>
                                      <p:to>
                                        <p:strVal val="visible"/>
                                      </p:to>
                                    </p:set>
                                    <p:anim calcmode="lin" valueType="num">
                                      <p:cBhvr additive="base">
                                        <p:cTn id="59" dur="1000" fill="hold"/>
                                        <p:tgtEl>
                                          <p:spTgt spid="38"/>
                                        </p:tgtEl>
                                        <p:attrNameLst>
                                          <p:attrName>ppt_x</p:attrName>
                                        </p:attrNameLst>
                                      </p:cBhvr>
                                      <p:tavLst>
                                        <p:tav tm="0">
                                          <p:val>
                                            <p:strVal val="1+#ppt_w/2"/>
                                          </p:val>
                                        </p:tav>
                                        <p:tav tm="100000">
                                          <p:val>
                                            <p:strVal val="#ppt_x"/>
                                          </p:val>
                                        </p:tav>
                                      </p:tavLst>
                                    </p:anim>
                                    <p:anim calcmode="lin" valueType="num">
                                      <p:cBhvr additive="base">
                                        <p:cTn id="60" dur="1000" fill="hold"/>
                                        <p:tgtEl>
                                          <p:spTgt spid="38"/>
                                        </p:tgtEl>
                                        <p:attrNameLst>
                                          <p:attrName>ppt_y</p:attrName>
                                        </p:attrNameLst>
                                      </p:cBhvr>
                                      <p:tavLst>
                                        <p:tav tm="0">
                                          <p:val>
                                            <p:strVal val="#ppt_y"/>
                                          </p:val>
                                        </p:tav>
                                        <p:tav tm="100000">
                                          <p:val>
                                            <p:strVal val="#ppt_y"/>
                                          </p:val>
                                        </p:tav>
                                      </p:tavLst>
                                    </p:anim>
                                  </p:childTnLst>
                                </p:cTn>
                              </p:par>
                              <p:par>
                                <p:cTn id="61" presetID="2" presetClass="entr" presetSubtype="2" decel="100000" fill="hold" grpId="0" nodeType="withEffect">
                                  <p:stCondLst>
                                    <p:cond delay="200"/>
                                  </p:stCondLst>
                                  <p:childTnLst>
                                    <p:set>
                                      <p:cBhvr>
                                        <p:cTn id="62" dur="1" fill="hold">
                                          <p:stCondLst>
                                            <p:cond delay="0"/>
                                          </p:stCondLst>
                                        </p:cTn>
                                        <p:tgtEl>
                                          <p:spTgt spid="39"/>
                                        </p:tgtEl>
                                        <p:attrNameLst>
                                          <p:attrName>style.visibility</p:attrName>
                                        </p:attrNameLst>
                                      </p:cBhvr>
                                      <p:to>
                                        <p:strVal val="visible"/>
                                      </p:to>
                                    </p:set>
                                    <p:anim calcmode="lin" valueType="num">
                                      <p:cBhvr additive="base">
                                        <p:cTn id="63" dur="1000" fill="hold"/>
                                        <p:tgtEl>
                                          <p:spTgt spid="39"/>
                                        </p:tgtEl>
                                        <p:attrNameLst>
                                          <p:attrName>ppt_x</p:attrName>
                                        </p:attrNameLst>
                                      </p:cBhvr>
                                      <p:tavLst>
                                        <p:tav tm="0">
                                          <p:val>
                                            <p:strVal val="1+#ppt_w/2"/>
                                          </p:val>
                                        </p:tav>
                                        <p:tav tm="100000">
                                          <p:val>
                                            <p:strVal val="#ppt_x"/>
                                          </p:val>
                                        </p:tav>
                                      </p:tavLst>
                                    </p:anim>
                                    <p:anim calcmode="lin" valueType="num">
                                      <p:cBhvr additive="base">
                                        <p:cTn id="64" dur="1000" fill="hold"/>
                                        <p:tgtEl>
                                          <p:spTgt spid="39"/>
                                        </p:tgtEl>
                                        <p:attrNameLst>
                                          <p:attrName>ppt_y</p:attrName>
                                        </p:attrNameLst>
                                      </p:cBhvr>
                                      <p:tavLst>
                                        <p:tav tm="0">
                                          <p:val>
                                            <p:strVal val="#ppt_y"/>
                                          </p:val>
                                        </p:tav>
                                        <p:tav tm="100000">
                                          <p:val>
                                            <p:strVal val="#ppt_y"/>
                                          </p:val>
                                        </p:tav>
                                      </p:tavLst>
                                    </p:anim>
                                  </p:childTnLst>
                                </p:cTn>
                              </p:par>
                              <p:par>
                                <p:cTn id="65" presetID="2" presetClass="entr" presetSubtype="2" decel="100000" fill="hold" grpId="0" nodeType="withEffect">
                                  <p:stCondLst>
                                    <p:cond delay="400"/>
                                  </p:stCondLst>
                                  <p:childTnLst>
                                    <p:set>
                                      <p:cBhvr>
                                        <p:cTn id="66" dur="1" fill="hold">
                                          <p:stCondLst>
                                            <p:cond delay="0"/>
                                          </p:stCondLst>
                                        </p:cTn>
                                        <p:tgtEl>
                                          <p:spTgt spid="40"/>
                                        </p:tgtEl>
                                        <p:attrNameLst>
                                          <p:attrName>style.visibility</p:attrName>
                                        </p:attrNameLst>
                                      </p:cBhvr>
                                      <p:to>
                                        <p:strVal val="visible"/>
                                      </p:to>
                                    </p:set>
                                    <p:anim calcmode="lin" valueType="num">
                                      <p:cBhvr additive="base">
                                        <p:cTn id="67" dur="1000" fill="hold"/>
                                        <p:tgtEl>
                                          <p:spTgt spid="40"/>
                                        </p:tgtEl>
                                        <p:attrNameLst>
                                          <p:attrName>ppt_x</p:attrName>
                                        </p:attrNameLst>
                                      </p:cBhvr>
                                      <p:tavLst>
                                        <p:tav tm="0">
                                          <p:val>
                                            <p:strVal val="1+#ppt_w/2"/>
                                          </p:val>
                                        </p:tav>
                                        <p:tav tm="100000">
                                          <p:val>
                                            <p:strVal val="#ppt_x"/>
                                          </p:val>
                                        </p:tav>
                                      </p:tavLst>
                                    </p:anim>
                                    <p:anim calcmode="lin" valueType="num">
                                      <p:cBhvr additive="base">
                                        <p:cTn id="68" dur="1000" fill="hold"/>
                                        <p:tgtEl>
                                          <p:spTgt spid="40"/>
                                        </p:tgtEl>
                                        <p:attrNameLst>
                                          <p:attrName>ppt_y</p:attrName>
                                        </p:attrNameLst>
                                      </p:cBhvr>
                                      <p:tavLst>
                                        <p:tav tm="0">
                                          <p:val>
                                            <p:strVal val="#ppt_y"/>
                                          </p:val>
                                        </p:tav>
                                        <p:tav tm="100000">
                                          <p:val>
                                            <p:strVal val="#ppt_y"/>
                                          </p:val>
                                        </p:tav>
                                      </p:tavLst>
                                    </p:anim>
                                  </p:childTnLst>
                                </p:cTn>
                              </p:par>
                              <p:par>
                                <p:cTn id="69" presetID="2" presetClass="entr" presetSubtype="2" decel="100000" fill="hold" grpId="0" nodeType="withEffect">
                                  <p:stCondLst>
                                    <p:cond delay="600"/>
                                  </p:stCondLst>
                                  <p:childTnLst>
                                    <p:set>
                                      <p:cBhvr>
                                        <p:cTn id="70" dur="1" fill="hold">
                                          <p:stCondLst>
                                            <p:cond delay="0"/>
                                          </p:stCondLst>
                                        </p:cTn>
                                        <p:tgtEl>
                                          <p:spTgt spid="41"/>
                                        </p:tgtEl>
                                        <p:attrNameLst>
                                          <p:attrName>style.visibility</p:attrName>
                                        </p:attrNameLst>
                                      </p:cBhvr>
                                      <p:to>
                                        <p:strVal val="visible"/>
                                      </p:to>
                                    </p:set>
                                    <p:anim calcmode="lin" valueType="num">
                                      <p:cBhvr additive="base">
                                        <p:cTn id="71" dur="1000" fill="hold"/>
                                        <p:tgtEl>
                                          <p:spTgt spid="41"/>
                                        </p:tgtEl>
                                        <p:attrNameLst>
                                          <p:attrName>ppt_x</p:attrName>
                                        </p:attrNameLst>
                                      </p:cBhvr>
                                      <p:tavLst>
                                        <p:tav tm="0">
                                          <p:val>
                                            <p:strVal val="1+#ppt_w/2"/>
                                          </p:val>
                                        </p:tav>
                                        <p:tav tm="100000">
                                          <p:val>
                                            <p:strVal val="#ppt_x"/>
                                          </p:val>
                                        </p:tav>
                                      </p:tavLst>
                                    </p:anim>
                                    <p:anim calcmode="lin" valueType="num">
                                      <p:cBhvr additive="base">
                                        <p:cTn id="72" dur="1000" fill="hold"/>
                                        <p:tgtEl>
                                          <p:spTgt spid="41"/>
                                        </p:tgtEl>
                                        <p:attrNameLst>
                                          <p:attrName>ppt_y</p:attrName>
                                        </p:attrNameLst>
                                      </p:cBhvr>
                                      <p:tavLst>
                                        <p:tav tm="0">
                                          <p:val>
                                            <p:strVal val="#ppt_y"/>
                                          </p:val>
                                        </p:tav>
                                        <p:tav tm="100000">
                                          <p:val>
                                            <p:strVal val="#ppt_y"/>
                                          </p:val>
                                        </p:tav>
                                      </p:tavLst>
                                    </p:anim>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animBg="1"/>
      <p:bldP spid="6" grpId="0" animBg="1"/>
      <p:bldP spid="7" grpId="0" animBg="1"/>
      <p:bldP spid="8" grpId="0" animBg="1"/>
      <p:bldP spid="9" grpId="0" animBg="1"/>
      <p:bldP spid="10" grpId="0" animBg="1"/>
      <p:bldP spid="11" grpId="0" animBg="1"/>
      <p:bldP spid="12" grpId="0" animBg="1"/>
      <p:bldP spid="13" grpId="0" animBg="1"/>
      <p:bldP spid="14" grpId="0" animBg="1"/>
      <p:bldP spid="15" grpId="0" animBg="1"/>
      <p:bldP spid="24" grpId="0" animBg="1"/>
      <p:bldP spid="33" grpId="0" animBg="1"/>
      <p:bldP spid="38" grpId="0" animBg="1"/>
      <p:bldP spid="39" grpId="0" animBg="1"/>
      <p:bldP spid="40" grpId="0" animBg="1"/>
      <p:bldP spid="4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fld id="{00000000-1234-1234-1234-123412341234}" type="slidenum">
              <a:rPr lang="en-GB" smtClean="0"/>
              <a:pPr/>
              <a:t>4</a:t>
            </a:fld>
            <a:endParaRPr lang="en-GB"/>
          </a:p>
        </p:txBody>
      </p:sp>
      <p:cxnSp>
        <p:nvCxnSpPr>
          <p:cNvPr id="7" name="Straight Connector 6">
            <a:extLst>
              <a:ext uri="{FF2B5EF4-FFF2-40B4-BE49-F238E27FC236}">
                <a16:creationId xmlns:a16="http://schemas.microsoft.com/office/drawing/2014/main" id="{12D5D3AD-5973-41AA-9C30-3A175E6F5952}"/>
              </a:ext>
            </a:extLst>
          </p:cNvPr>
          <p:cNvCxnSpPr/>
          <p:nvPr/>
        </p:nvCxnSpPr>
        <p:spPr>
          <a:xfrm>
            <a:off x="1528110" y="952500"/>
            <a:ext cx="713857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835248EF-BFC3-45B7-B229-F2CDC4E48C8C}"/>
              </a:ext>
            </a:extLst>
          </p:cNvPr>
          <p:cNvGrpSpPr/>
          <p:nvPr/>
        </p:nvGrpSpPr>
        <p:grpSpPr>
          <a:xfrm>
            <a:off x="1370543" y="227044"/>
            <a:ext cx="7296152" cy="646283"/>
            <a:chOff x="1370543" y="227044"/>
            <a:chExt cx="7296152" cy="646283"/>
          </a:xfrm>
        </p:grpSpPr>
        <p:sp>
          <p:nvSpPr>
            <p:cNvPr id="3" name="Title 1"/>
            <p:cNvSpPr txBox="1">
              <a:spLocks/>
            </p:cNvSpPr>
            <p:nvPr/>
          </p:nvSpPr>
          <p:spPr>
            <a:xfrm>
              <a:off x="1528110" y="279437"/>
              <a:ext cx="7138585" cy="541499"/>
            </a:xfrm>
            <a:prstGeom prst="rect">
              <a:avLst/>
            </a:prstGeom>
            <a:solidFill>
              <a:schemeClr val="accent2">
                <a:lumMod val="40000"/>
                <a:lumOff val="60000"/>
              </a:schemeClr>
            </a:solidFill>
          </p:spPr>
          <p:txBody>
            <a:bodyPr vert="horz" lIns="68580" tIns="34291" rIns="68580" bIns="34291"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b="1" cap="none"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1. Tổng quan về đề tài</a:t>
              </a:r>
            </a:p>
          </p:txBody>
        </p:sp>
        <p:pic>
          <p:nvPicPr>
            <p:cNvPr id="14" name="Picture 2" descr="Nhận diện thương hiệu Logo HaUI">
              <a:extLst>
                <a:ext uri="{FF2B5EF4-FFF2-40B4-BE49-F238E27FC236}">
                  <a16:creationId xmlns:a16="http://schemas.microsoft.com/office/drawing/2014/main" id="{C60F8E0E-D98F-4728-8022-3BAB53F68035}"/>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82" b="95254" l="9898" r="89859">
                          <a14:foregroundMark x1="74208" y1="32445" x2="74208" y2="32445"/>
                          <a14:foregroundMark x1="71575" y1="59103" x2="71575" y2="59103"/>
                          <a14:foregroundMark x1="70161" y1="40182" x2="70161" y2="40182"/>
                          <a14:foregroundMark x1="68844" y1="32835" x2="68844" y2="32835"/>
                          <a14:foregroundMark x1="53340" y1="31469" x2="53340" y2="31469"/>
                          <a14:foregroundMark x1="57387" y1="44083" x2="57387" y2="44083"/>
                          <a14:foregroundMark x1="66650" y1="49090" x2="66650" y2="49090"/>
                          <a14:foregroundMark x1="68259" y1="43303" x2="68259" y2="43303"/>
                          <a14:foregroundMark x1="70600" y1="34005" x2="70600" y2="34005"/>
                          <a14:foregroundMark x1="70161" y1="22627" x2="70015" y2="22042"/>
                          <a14:foregroundMark x1="69137" y1="17945" x2="69137" y2="17945"/>
                          <a14:foregroundMark x1="74647" y1="15865" x2="74647" y2="15865"/>
                          <a14:foregroundMark x1="75670" y1="12159" x2="75670" y2="12159"/>
                          <a14:foregroundMark x1="76694" y1="11964" x2="76694" y2="11964"/>
                          <a14:foregroundMark x1="81326" y1="8713" x2="81326" y2="8713"/>
                          <a14:foregroundMark x1="81619" y1="9493" x2="81619" y2="9493"/>
                          <a14:foregroundMark x1="81619" y1="11183" x2="81619" y2="12744"/>
                          <a14:foregroundMark x1="81619" y1="15280" x2="81619" y2="15280"/>
                          <a14:foregroundMark x1="81619" y1="16450" x2="81619" y2="17555"/>
                          <a14:foregroundMark x1="81619" y1="19311" x2="81619" y2="30559"/>
                          <a14:foregroundMark x1="81619" y1="30559" x2="81619" y2="30559"/>
                          <a14:foregroundMark x1="81034" y1="35176" x2="81034" y2="35176"/>
                          <a14:foregroundMark x1="80010" y1="44473" x2="80595" y2="48895"/>
                          <a14:foregroundMark x1="80302" y1="52926" x2="80595" y2="57217"/>
                          <a14:foregroundMark x1="81326" y1="63394" x2="81326" y2="65865"/>
                          <a14:foregroundMark x1="81472" y1="71521" x2="81765" y2="75163"/>
                          <a14:foregroundMark x1="80887" y1="77113" x2="80449" y2="78479"/>
                          <a14:foregroundMark x1="80156" y1="81534" x2="80156" y2="85046"/>
                          <a14:foregroundMark x1="79863" y1="87126" x2="79278" y2="88492"/>
                          <a14:foregroundMark x1="74208" y1="89467" x2="72891" y2="90637"/>
                          <a14:foregroundMark x1="60897" y1="88296" x2="60020" y2="88101"/>
                          <a14:foregroundMark x1="42028" y1="82510" x2="42028" y2="82510"/>
                          <a14:foregroundMark x1="24232" y1="79064" x2="24232" y2="79064"/>
                          <a14:foregroundMark x1="18137" y1="63004" x2="18137" y2="63004"/>
                          <a14:foregroundMark x1="18576" y1="47139" x2="18576" y2="47139"/>
                          <a14:foregroundMark x1="45100" y1="95254" x2="45100" y2="95254"/>
                          <a14:foregroundMark x1="47684" y1="94473" x2="47684" y2="94473"/>
                          <a14:foregroundMark x1="59288" y1="94863" x2="59288" y2="94863"/>
                          <a14:foregroundMark x1="43491" y1="20676" x2="43491" y2="20676"/>
                          <a14:foregroundMark x1="14529" y1="88882" x2="14529" y2="88882"/>
                          <a14:foregroundMark x1="14237" y1="86216" x2="14237" y2="86216"/>
                          <a14:foregroundMark x1="14773" y1="82900" x2="14773" y2="82900"/>
                          <a14:foregroundMark x1="14676" y1="76333" x2="14676" y2="76333"/>
                          <a14:foregroundMark x1="14529" y1="68596" x2="14529" y2="68596"/>
                          <a14:foregroundMark x1="14529" y1="61248" x2="14529" y2="61248"/>
                          <a14:foregroundMark x1="14383" y1="52536" x2="14383" y2="52536"/>
                          <a14:foregroundMark x1="14676" y1="38036" x2="14676" y2="38036"/>
                          <a14:foregroundMark x1="14773" y1="21847" x2="14773" y2="21847"/>
                          <a14:foregroundMark x1="16382" y1="6372" x2="16382" y2="6372"/>
                          <a14:foregroundMark x1="14676" y1="32445" x2="14676" y2="32445"/>
                          <a14:foregroundMark x1="14676" y1="56242" x2="14676" y2="56242"/>
                          <a14:foregroundMark x1="14676" y1="16840" x2="14676" y2="16840"/>
                          <a14:foregroundMark x1="14676" y1="10273" x2="14676" y2="10273"/>
                          <a14:foregroundMark x1="15797" y1="7932" x2="15797" y2="7932"/>
                          <a14:foregroundMark x1="16382" y1="6957" x2="16382" y2="6957"/>
                          <a14:foregroundMark x1="19015" y1="6567" x2="19015" y2="6567"/>
                          <a14:foregroundMark x1="23793" y1="6177" x2="23793" y2="6177"/>
                          <a14:foregroundMark x1="30863" y1="6372" x2="30863" y2="6372"/>
                          <a14:foregroundMark x1="36080" y1="5982" x2="36080" y2="5982"/>
                        </a14:backgroundRemoval>
                      </a14:imgEffect>
                    </a14:imgLayer>
                  </a14:imgProps>
                </a:ext>
                <a:ext uri="{28A0092B-C50C-407E-A947-70E740481C1C}">
                  <a14:useLocalDpi xmlns:a14="http://schemas.microsoft.com/office/drawing/2010/main" val="0"/>
                </a:ext>
              </a:extLst>
            </a:blip>
            <a:srcRect/>
            <a:stretch>
              <a:fillRect/>
            </a:stretch>
          </p:blipFill>
          <p:spPr bwMode="auto">
            <a:xfrm>
              <a:off x="1370543" y="227044"/>
              <a:ext cx="861860" cy="646283"/>
            </a:xfrm>
            <a:prstGeom prst="rect">
              <a:avLst/>
            </a:prstGeom>
            <a:noFill/>
            <a:extLst>
              <a:ext uri="{909E8E84-426E-40DD-AFC4-6F175D3DCCD1}">
                <a14:hiddenFill xmlns:a14="http://schemas.microsoft.com/office/drawing/2010/main">
                  <a:solidFill>
                    <a:srgbClr val="FFFFFF"/>
                  </a:solidFill>
                </a14:hiddenFill>
              </a:ext>
            </a:extLst>
          </p:spPr>
        </p:pic>
        <p:pic>
          <p:nvPicPr>
            <p:cNvPr id="15" name="Picture 4" descr="Có thể là hình ảnh về văn bản cho biết 'UNIVERSITY OF TEINS INDUSTRY HANOI FACULTY FACULTY KHOA ĐIỆN TỬ OF ELECTROMIOS'">
              <a:extLst>
                <a:ext uri="{FF2B5EF4-FFF2-40B4-BE49-F238E27FC236}">
                  <a16:creationId xmlns:a16="http://schemas.microsoft.com/office/drawing/2014/main" id="{D50DF7A9-4B13-40BB-A7C3-82490C2CDC1C}"/>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99755" y="252229"/>
              <a:ext cx="564237" cy="564237"/>
            </a:xfrm>
            <a:prstGeom prst="rect">
              <a:avLst/>
            </a:prstGeom>
            <a:noFill/>
            <a:extLst>
              <a:ext uri="{909E8E84-426E-40DD-AFC4-6F175D3DCCD1}">
                <a14:hiddenFill xmlns:a14="http://schemas.microsoft.com/office/drawing/2010/main">
                  <a:solidFill>
                    <a:srgbClr val="FFFFFF"/>
                  </a:solidFill>
                </a14:hiddenFill>
              </a:ext>
            </a:extLst>
          </p:spPr>
        </p:pic>
      </p:grpSp>
      <p:pic>
        <p:nvPicPr>
          <p:cNvPr id="16" name="Picture 15"/>
          <p:cNvPicPr/>
          <p:nvPr/>
        </p:nvPicPr>
        <p:blipFill>
          <a:blip r:embed="rId6">
            <a:extLst>
              <a:ext uri="{28A0092B-C50C-407E-A947-70E740481C1C}">
                <a14:useLocalDpi xmlns:a14="http://schemas.microsoft.com/office/drawing/2010/main" val="0"/>
              </a:ext>
            </a:extLst>
          </a:blip>
          <a:srcRect/>
          <a:stretch>
            <a:fillRect/>
          </a:stretch>
        </p:blipFill>
        <p:spPr bwMode="auto">
          <a:xfrm>
            <a:off x="630037" y="2348716"/>
            <a:ext cx="3370430" cy="2239580"/>
          </a:xfrm>
          <a:prstGeom prst="rect">
            <a:avLst/>
          </a:prstGeom>
          <a:noFill/>
        </p:spPr>
      </p:pic>
      <p:pic>
        <p:nvPicPr>
          <p:cNvPr id="17" name="Picture 16" descr="Đèn đường thông minh và 6 thông tin quan trọng nhất"/>
          <p:cNvPicPr/>
          <p:nvPr/>
        </p:nvPicPr>
        <p:blipFill>
          <a:blip r:embed="rId7">
            <a:extLst>
              <a:ext uri="{28A0092B-C50C-407E-A947-70E740481C1C}">
                <a14:useLocalDpi xmlns:a14="http://schemas.microsoft.com/office/drawing/2010/main" val="0"/>
              </a:ext>
            </a:extLst>
          </a:blip>
          <a:srcRect/>
          <a:stretch>
            <a:fillRect/>
          </a:stretch>
        </p:blipFill>
        <p:spPr bwMode="auto">
          <a:xfrm>
            <a:off x="4231819" y="1031674"/>
            <a:ext cx="4228369" cy="2804123"/>
          </a:xfrm>
          <a:prstGeom prst="rect">
            <a:avLst/>
          </a:prstGeom>
          <a:noFill/>
          <a:ln>
            <a:noFill/>
          </a:ln>
        </p:spPr>
      </p:pic>
      <p:sp>
        <p:nvSpPr>
          <p:cNvPr id="5" name="TextBox 4"/>
          <p:cNvSpPr txBox="1"/>
          <p:nvPr/>
        </p:nvSpPr>
        <p:spPr>
          <a:xfrm>
            <a:off x="507706" y="1703964"/>
            <a:ext cx="3743332" cy="369332"/>
          </a:xfrm>
          <a:prstGeom prst="rect">
            <a:avLst/>
          </a:prstGeom>
          <a:noFill/>
        </p:spPr>
        <p:txBody>
          <a:bodyPr wrap="none" rtlCol="0">
            <a:spAutoFit/>
          </a:bodyPr>
          <a:lstStyle/>
          <a:p>
            <a:r>
              <a:rPr lang="vi-VN" sz="1800">
                <a:solidFill>
                  <a:srgbClr val="00B0F0"/>
                </a:solidFill>
              </a:rPr>
              <a:t>Hệ thống đèn đường trên thế giới</a:t>
            </a:r>
            <a:endParaRPr lang="en-US" sz="1800">
              <a:solidFill>
                <a:srgbClr val="00B0F0"/>
              </a:solidFill>
            </a:endParaRPr>
          </a:p>
        </p:txBody>
      </p:sp>
      <p:sp>
        <p:nvSpPr>
          <p:cNvPr id="18" name="TextBox 17"/>
          <p:cNvSpPr txBox="1"/>
          <p:nvPr/>
        </p:nvSpPr>
        <p:spPr>
          <a:xfrm>
            <a:off x="4598894" y="3914970"/>
            <a:ext cx="3328557" cy="338554"/>
          </a:xfrm>
          <a:prstGeom prst="rect">
            <a:avLst/>
          </a:prstGeom>
          <a:noFill/>
        </p:spPr>
        <p:txBody>
          <a:bodyPr wrap="square" rtlCol="0">
            <a:spAutoFit/>
          </a:bodyPr>
          <a:lstStyle/>
          <a:p>
            <a:r>
              <a:rPr lang="en-US" sz="1600">
                <a:solidFill>
                  <a:srgbClr val="00B0F0"/>
                </a:solidFill>
              </a:rPr>
              <a:t>Hệ thống đèn đường tại Việt Nam</a:t>
            </a:r>
            <a:endParaRPr lang="en-US" sz="2000">
              <a:solidFill>
                <a:srgbClr val="00B0F0"/>
              </a:solidFill>
            </a:endParaRPr>
          </a:p>
        </p:txBody>
      </p:sp>
    </p:spTree>
    <p:extLst>
      <p:ext uri="{BB962C8B-B14F-4D97-AF65-F5344CB8AC3E}">
        <p14:creationId xmlns:p14="http://schemas.microsoft.com/office/powerpoint/2010/main" val="79481924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 presetClass="entr" presetSubtype="4" fill="hold" nodeType="click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childTnLst>
                          </p:cTn>
                        </p:par>
                      </p:childTnLst>
                    </p:cTn>
                  </p:par>
                  <p:par>
                    <p:cTn id="9" fill="hold">
                      <p:stCondLst>
                        <p:cond delay="indefinite"/>
                      </p:stCondLst>
                      <p:childTnLst>
                        <p:par>
                          <p:cTn id="10" fill="hold">
                            <p:stCondLst>
                              <p:cond delay="0"/>
                            </p:stCondLst>
                            <p:childTnLst>
                              <p:par>
                                <p:cTn id="11" presetID="2" presetClass="entr" presetSubtype="4" fill="hold" grpId="0" nodeType="clickEffect">
                                  <p:stCondLst>
                                    <p:cond delay="0"/>
                                  </p:stCondLst>
                                  <p:childTnLst>
                                    <p:set>
                                      <p:cBhvr>
                                        <p:cTn id="12" dur="1" fill="hold">
                                          <p:stCondLst>
                                            <p:cond delay="0"/>
                                          </p:stCondLst>
                                        </p:cTn>
                                        <p:tgtEl>
                                          <p:spTgt spid="5"/>
                                        </p:tgtEl>
                                        <p:attrNameLst>
                                          <p:attrName>style.visibility</p:attrName>
                                        </p:attrNameLst>
                                      </p:cBhvr>
                                      <p:to>
                                        <p:strVal val="visible"/>
                                      </p:to>
                                    </p:set>
                                    <p:anim calcmode="lin" valueType="num">
                                      <p:cBhvr additive="base">
                                        <p:cTn id="13" dur="500" fill="hold"/>
                                        <p:tgtEl>
                                          <p:spTgt spid="5"/>
                                        </p:tgtEl>
                                        <p:attrNameLst>
                                          <p:attrName>ppt_x</p:attrName>
                                        </p:attrNameLst>
                                      </p:cBhvr>
                                      <p:tavLst>
                                        <p:tav tm="0">
                                          <p:val>
                                            <p:strVal val="#ppt_x"/>
                                          </p:val>
                                        </p:tav>
                                        <p:tav tm="100000">
                                          <p:val>
                                            <p:strVal val="#ppt_x"/>
                                          </p:val>
                                        </p:tav>
                                      </p:tavLst>
                                    </p:anim>
                                    <p:anim calcmode="lin" valueType="num">
                                      <p:cBhvr additive="base">
                                        <p:cTn id="14" dur="500" fill="hold"/>
                                        <p:tgtEl>
                                          <p:spTgt spid="5"/>
                                        </p:tgtEl>
                                        <p:attrNameLst>
                                          <p:attrName>ppt_y</p:attrName>
                                        </p:attrNameLst>
                                      </p:cBhvr>
                                      <p:tavLst>
                                        <p:tav tm="0">
                                          <p:val>
                                            <p:strVal val="1+#ppt_h/2"/>
                                          </p:val>
                                        </p:tav>
                                        <p:tav tm="100000">
                                          <p:val>
                                            <p:strVal val="#ppt_y"/>
                                          </p:val>
                                        </p:tav>
                                      </p:tavLst>
                                    </p:anim>
                                  </p:childTnLst>
                                </p:cTn>
                              </p:par>
                            </p:childTnLst>
                          </p:cTn>
                        </p:par>
                      </p:childTnLst>
                    </p:cTn>
                  </p:par>
                  <p:par>
                    <p:cTn id="15" fill="hold">
                      <p:stCondLst>
                        <p:cond delay="indefinite"/>
                      </p:stCondLst>
                      <p:childTnLst>
                        <p:par>
                          <p:cTn id="16" fill="hold">
                            <p:stCondLst>
                              <p:cond delay="0"/>
                            </p:stCondLst>
                            <p:childTnLst>
                              <p:par>
                                <p:cTn id="17" presetID="31" presetClass="entr" presetSubtype="0" fill="hold" nodeType="clickEffect">
                                  <p:stCondLst>
                                    <p:cond delay="0"/>
                                  </p:stCondLst>
                                  <p:childTnLst>
                                    <p:set>
                                      <p:cBhvr>
                                        <p:cTn id="18" dur="1" fill="hold">
                                          <p:stCondLst>
                                            <p:cond delay="0"/>
                                          </p:stCondLst>
                                        </p:cTn>
                                        <p:tgtEl>
                                          <p:spTgt spid="16"/>
                                        </p:tgtEl>
                                        <p:attrNameLst>
                                          <p:attrName>style.visibility</p:attrName>
                                        </p:attrNameLst>
                                      </p:cBhvr>
                                      <p:to>
                                        <p:strVal val="visible"/>
                                      </p:to>
                                    </p:set>
                                    <p:anim calcmode="lin" valueType="num">
                                      <p:cBhvr>
                                        <p:cTn id="19" dur="1000" fill="hold"/>
                                        <p:tgtEl>
                                          <p:spTgt spid="16"/>
                                        </p:tgtEl>
                                        <p:attrNameLst>
                                          <p:attrName>ppt_w</p:attrName>
                                        </p:attrNameLst>
                                      </p:cBhvr>
                                      <p:tavLst>
                                        <p:tav tm="0">
                                          <p:val>
                                            <p:fltVal val="0"/>
                                          </p:val>
                                        </p:tav>
                                        <p:tav tm="100000">
                                          <p:val>
                                            <p:strVal val="#ppt_w"/>
                                          </p:val>
                                        </p:tav>
                                      </p:tavLst>
                                    </p:anim>
                                    <p:anim calcmode="lin" valueType="num">
                                      <p:cBhvr>
                                        <p:cTn id="20" dur="1000" fill="hold"/>
                                        <p:tgtEl>
                                          <p:spTgt spid="16"/>
                                        </p:tgtEl>
                                        <p:attrNameLst>
                                          <p:attrName>ppt_h</p:attrName>
                                        </p:attrNameLst>
                                      </p:cBhvr>
                                      <p:tavLst>
                                        <p:tav tm="0">
                                          <p:val>
                                            <p:fltVal val="0"/>
                                          </p:val>
                                        </p:tav>
                                        <p:tav tm="100000">
                                          <p:val>
                                            <p:strVal val="#ppt_h"/>
                                          </p:val>
                                        </p:tav>
                                      </p:tavLst>
                                    </p:anim>
                                    <p:anim calcmode="lin" valueType="num">
                                      <p:cBhvr>
                                        <p:cTn id="21" dur="1000" fill="hold"/>
                                        <p:tgtEl>
                                          <p:spTgt spid="16"/>
                                        </p:tgtEl>
                                        <p:attrNameLst>
                                          <p:attrName>style.rotation</p:attrName>
                                        </p:attrNameLst>
                                      </p:cBhvr>
                                      <p:tavLst>
                                        <p:tav tm="0">
                                          <p:val>
                                            <p:fltVal val="90"/>
                                          </p:val>
                                        </p:tav>
                                        <p:tav tm="100000">
                                          <p:val>
                                            <p:fltVal val="0"/>
                                          </p:val>
                                        </p:tav>
                                      </p:tavLst>
                                    </p:anim>
                                    <p:animEffect transition="in" filter="fade">
                                      <p:cBhvr>
                                        <p:cTn id="22" dur="1000"/>
                                        <p:tgtEl>
                                          <p:spTgt spid="16"/>
                                        </p:tgtEl>
                                      </p:cBhvr>
                                    </p:animEffec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grpId="0" nodeType="clickEffect">
                                  <p:stCondLst>
                                    <p:cond delay="0"/>
                                  </p:stCondLst>
                                  <p:childTnLst>
                                    <p:set>
                                      <p:cBhvr>
                                        <p:cTn id="26" dur="1" fill="hold">
                                          <p:stCondLst>
                                            <p:cond delay="0"/>
                                          </p:stCondLst>
                                        </p:cTn>
                                        <p:tgtEl>
                                          <p:spTgt spid="18"/>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21" presetClass="entr" presetSubtype="1" fill="hold" nodeType="clickEffect">
                                  <p:stCondLst>
                                    <p:cond delay="0"/>
                                  </p:stCondLst>
                                  <p:childTnLst>
                                    <p:set>
                                      <p:cBhvr>
                                        <p:cTn id="30" dur="1" fill="hold">
                                          <p:stCondLst>
                                            <p:cond delay="0"/>
                                          </p:stCondLst>
                                        </p:cTn>
                                        <p:tgtEl>
                                          <p:spTgt spid="17"/>
                                        </p:tgtEl>
                                        <p:attrNameLst>
                                          <p:attrName>style.visibility</p:attrName>
                                        </p:attrNameLst>
                                      </p:cBhvr>
                                      <p:to>
                                        <p:strVal val="visible"/>
                                      </p:to>
                                    </p:set>
                                    <p:animEffect transition="in" filter="wheel(1)">
                                      <p:cBhvr>
                                        <p:cTn id="31" dur="2000"/>
                                        <p:tgtEl>
                                          <p:spTgt spid="1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 grpId="0"/>
      <p:bldP spid="18" grpId="0"/>
    </p:bld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fld id="{00000000-1234-1234-1234-123412341234}" type="slidenum">
              <a:rPr lang="en-GB" smtClean="0"/>
              <a:pPr/>
              <a:t>5</a:t>
            </a:fld>
            <a:endParaRPr lang="en-GB"/>
          </a:p>
        </p:txBody>
      </p:sp>
      <p:cxnSp>
        <p:nvCxnSpPr>
          <p:cNvPr id="10" name="Straight Connector 9">
            <a:extLst>
              <a:ext uri="{FF2B5EF4-FFF2-40B4-BE49-F238E27FC236}">
                <a16:creationId xmlns:a16="http://schemas.microsoft.com/office/drawing/2014/main" id="{94BFA835-27C9-4F08-A220-E368D85E3F5E}"/>
              </a:ext>
            </a:extLst>
          </p:cNvPr>
          <p:cNvCxnSpPr/>
          <p:nvPr/>
        </p:nvCxnSpPr>
        <p:spPr>
          <a:xfrm>
            <a:off x="1528110" y="952500"/>
            <a:ext cx="713857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11" name="Group 10"/>
          <p:cNvGrpSpPr/>
          <p:nvPr/>
        </p:nvGrpSpPr>
        <p:grpSpPr>
          <a:xfrm>
            <a:off x="401216" y="1477294"/>
            <a:ext cx="7698539" cy="3245413"/>
            <a:chOff x="401216" y="1477294"/>
            <a:chExt cx="7698539" cy="3245413"/>
          </a:xfrm>
        </p:grpSpPr>
        <p:sp>
          <p:nvSpPr>
            <p:cNvPr id="12" name="Rounded Rectangle 11"/>
            <p:cNvSpPr/>
            <p:nvPr/>
          </p:nvSpPr>
          <p:spPr>
            <a:xfrm>
              <a:off x="4123971" y="1477294"/>
              <a:ext cx="3719091" cy="3245413"/>
            </a:xfrm>
            <a:prstGeom prst="roundRect">
              <a:avLst/>
            </a:prstGeom>
            <a:pattFill prst="pct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Rounded Rectangle 4"/>
            <p:cNvSpPr/>
            <p:nvPr/>
          </p:nvSpPr>
          <p:spPr>
            <a:xfrm>
              <a:off x="401216" y="1536702"/>
              <a:ext cx="3408470" cy="3086793"/>
            </a:xfrm>
            <a:prstGeom prst="roundRect">
              <a:avLst/>
            </a:prstGeom>
            <a:pattFill prst="pct5">
              <a:fgClr>
                <a:schemeClr val="accent1"/>
              </a:fgClr>
              <a:bgClr>
                <a:schemeClr val="bg1"/>
              </a:bgClr>
            </a:patt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Box 3">
              <a:extLst>
                <a:ext uri="{FF2B5EF4-FFF2-40B4-BE49-F238E27FC236}">
                  <a16:creationId xmlns:a16="http://schemas.microsoft.com/office/drawing/2014/main" id="{9A69B0D2-1497-4CDF-BBB6-CCB905DEB308}"/>
                </a:ext>
              </a:extLst>
            </p:cNvPr>
            <p:cNvSpPr txBox="1"/>
            <p:nvPr/>
          </p:nvSpPr>
          <p:spPr>
            <a:xfrm>
              <a:off x="447287" y="1741270"/>
              <a:ext cx="3387820" cy="2677656"/>
            </a:xfrm>
            <a:prstGeom prst="rect">
              <a:avLst/>
            </a:prstGeom>
            <a:noFill/>
          </p:spPr>
          <p:txBody>
            <a:bodyPr wrap="square" rtlCol="0">
              <a:spAutoFit/>
            </a:bodyPr>
            <a:lstStyle/>
            <a:p>
              <a:pPr algn="just"/>
              <a:r>
                <a:rPr lang="en-US" sz="2400" b="1" dirty="0">
                  <a:ln w="22225">
                    <a:solidFill>
                      <a:schemeClr val="tx1"/>
                    </a:solidFill>
                    <a:prstDash val="solid"/>
                  </a:ln>
                  <a:solidFill>
                    <a:schemeClr val="accent1">
                      <a:lumMod val="60000"/>
                      <a:lumOff val="40000"/>
                    </a:schemeClr>
                  </a:solidFill>
                </a:rPr>
                <a:t>Lý do lựa chọn </a:t>
              </a:r>
              <a:r>
                <a:rPr lang="en-US" sz="2400" b="1">
                  <a:ln w="22225">
                    <a:solidFill>
                      <a:schemeClr val="tx1"/>
                    </a:solidFill>
                    <a:prstDash val="solid"/>
                  </a:ln>
                  <a:solidFill>
                    <a:schemeClr val="accent1">
                      <a:lumMod val="60000"/>
                      <a:lumOff val="40000"/>
                    </a:schemeClr>
                  </a:solidFill>
                </a:rPr>
                <a:t>đề tài:</a:t>
              </a:r>
              <a:endParaRPr lang="en-US" sz="2400" b="1" dirty="0">
                <a:ln w="22225">
                  <a:solidFill>
                    <a:schemeClr val="tx1"/>
                  </a:solidFill>
                  <a:prstDash val="solid"/>
                </a:ln>
                <a:solidFill>
                  <a:schemeClr val="accent1">
                    <a:lumMod val="60000"/>
                    <a:lumOff val="40000"/>
                  </a:schemeClr>
                </a:solidFill>
              </a:endParaRPr>
            </a:p>
            <a:p>
              <a:pPr marL="457200" indent="-457200" algn="just">
                <a:buFontTx/>
                <a:buChar char="-"/>
              </a:pPr>
              <a:r>
                <a:rPr lang="en-US" sz="2400" b="1">
                  <a:ln w="22225">
                    <a:solidFill>
                      <a:schemeClr val="tx1"/>
                    </a:solidFill>
                    <a:prstDash val="solid"/>
                  </a:ln>
                  <a:solidFill>
                    <a:schemeClr val="accent1">
                      <a:lumMod val="60000"/>
                      <a:lumOff val="40000"/>
                    </a:schemeClr>
                  </a:solidFill>
                </a:rPr>
                <a:t>Tiết kiệm năng lương điện</a:t>
              </a:r>
            </a:p>
            <a:p>
              <a:pPr marL="457200" indent="-457200">
                <a:buFontTx/>
                <a:buChar char="-"/>
              </a:pPr>
              <a:r>
                <a:rPr lang="vi-VN" sz="2400" b="1">
                  <a:ln w="22225">
                    <a:solidFill>
                      <a:schemeClr val="tx1"/>
                    </a:solidFill>
                    <a:prstDash val="solid"/>
                  </a:ln>
                  <a:solidFill>
                    <a:schemeClr val="accent1">
                      <a:lumMod val="60000"/>
                      <a:lumOff val="40000"/>
                    </a:schemeClr>
                  </a:solidFill>
                </a:rPr>
                <a:t>Tiết kiệm chi phí vận hành</a:t>
              </a:r>
              <a:endParaRPr lang="en-US" sz="2400" b="1">
                <a:ln w="22225">
                  <a:solidFill>
                    <a:schemeClr val="tx1"/>
                  </a:solidFill>
                  <a:prstDash val="solid"/>
                </a:ln>
                <a:solidFill>
                  <a:schemeClr val="accent1">
                    <a:lumMod val="60000"/>
                    <a:lumOff val="40000"/>
                  </a:schemeClr>
                </a:solidFill>
              </a:endParaRPr>
            </a:p>
            <a:p>
              <a:pPr marL="457200" indent="-457200">
                <a:buFontTx/>
                <a:buChar char="-"/>
              </a:pPr>
              <a:r>
                <a:rPr lang="en-US" sz="2400" b="1">
                  <a:ln w="22225">
                    <a:solidFill>
                      <a:schemeClr val="tx1"/>
                    </a:solidFill>
                    <a:prstDash val="solid"/>
                  </a:ln>
                  <a:solidFill>
                    <a:schemeClr val="accent1">
                      <a:lumMod val="60000"/>
                      <a:lumOff val="40000"/>
                    </a:schemeClr>
                  </a:solidFill>
                </a:rPr>
                <a:t>Tự động bật/tắt</a:t>
              </a:r>
            </a:p>
            <a:p>
              <a:pPr marL="457200" indent="-457200">
                <a:buFontTx/>
                <a:buChar char="-"/>
              </a:pPr>
              <a:r>
                <a:rPr lang="en-US" sz="2400" b="1">
                  <a:ln w="22225">
                    <a:solidFill>
                      <a:schemeClr val="tx1"/>
                    </a:solidFill>
                    <a:prstDash val="solid"/>
                  </a:ln>
                  <a:solidFill>
                    <a:schemeClr val="accent1">
                      <a:lumMod val="60000"/>
                      <a:lumOff val="40000"/>
                    </a:schemeClr>
                  </a:solidFill>
                </a:rPr>
                <a:t>Thiết lập lịch trình</a:t>
              </a:r>
              <a:endParaRPr lang="vi-VN" sz="2400" b="1" dirty="0">
                <a:ln w="22225">
                  <a:solidFill>
                    <a:schemeClr val="tx1"/>
                  </a:solidFill>
                  <a:prstDash val="solid"/>
                </a:ln>
                <a:solidFill>
                  <a:schemeClr val="accent1">
                    <a:lumMod val="60000"/>
                    <a:lumOff val="40000"/>
                  </a:schemeClr>
                </a:solidFill>
              </a:endParaRPr>
            </a:p>
          </p:txBody>
        </p:sp>
        <p:sp>
          <p:nvSpPr>
            <p:cNvPr id="27" name="TextBox 26">
              <a:extLst>
                <a:ext uri="{FF2B5EF4-FFF2-40B4-BE49-F238E27FC236}">
                  <a16:creationId xmlns:a16="http://schemas.microsoft.com/office/drawing/2014/main" id="{EB296CC7-41B8-440F-845B-7B1BA4DD0F51}"/>
                </a:ext>
              </a:extLst>
            </p:cNvPr>
            <p:cNvSpPr txBox="1"/>
            <p:nvPr/>
          </p:nvSpPr>
          <p:spPr>
            <a:xfrm>
              <a:off x="4285062" y="1576507"/>
              <a:ext cx="3814693" cy="3046988"/>
            </a:xfrm>
            <a:prstGeom prst="rect">
              <a:avLst/>
            </a:prstGeom>
            <a:noFill/>
          </p:spPr>
          <p:txBody>
            <a:bodyPr wrap="square" rtlCol="0">
              <a:spAutoFit/>
            </a:bodyPr>
            <a:lstStyle/>
            <a:p>
              <a:r>
                <a:rPr lang="en-US" sz="2400" b="1" dirty="0">
                  <a:ln w="22225">
                    <a:solidFill>
                      <a:schemeClr val="tx1"/>
                    </a:solidFill>
                    <a:prstDash val="solid"/>
                  </a:ln>
                  <a:solidFill>
                    <a:schemeClr val="accent1">
                      <a:lumMod val="60000"/>
                      <a:lumOff val="40000"/>
                    </a:schemeClr>
                  </a:solidFill>
                </a:rPr>
                <a:t>Đối tượng nghiên cứu chính:</a:t>
              </a:r>
            </a:p>
            <a:p>
              <a:pPr marL="457200" indent="-457200">
                <a:buFontTx/>
                <a:buChar char="-"/>
              </a:pPr>
              <a:r>
                <a:rPr lang="en-US" sz="2400" b="1">
                  <a:ln w="22225">
                    <a:solidFill>
                      <a:schemeClr val="tx1"/>
                    </a:solidFill>
                    <a:prstDash val="solid"/>
                  </a:ln>
                  <a:solidFill>
                    <a:schemeClr val="accent1">
                      <a:lumMod val="60000"/>
                      <a:lumOff val="40000"/>
                    </a:schemeClr>
                  </a:solidFill>
                </a:rPr>
                <a:t>Arduino Nano</a:t>
              </a:r>
              <a:endParaRPr lang="en-US" sz="2400" b="1" dirty="0">
                <a:ln w="22225">
                  <a:solidFill>
                    <a:schemeClr val="tx1"/>
                  </a:solidFill>
                  <a:prstDash val="solid"/>
                </a:ln>
                <a:solidFill>
                  <a:schemeClr val="accent1">
                    <a:lumMod val="60000"/>
                    <a:lumOff val="40000"/>
                  </a:schemeClr>
                </a:solidFill>
              </a:endParaRPr>
            </a:p>
            <a:p>
              <a:pPr marL="457200" indent="-457200">
                <a:buFontTx/>
                <a:buChar char="-"/>
              </a:pPr>
              <a:r>
                <a:rPr lang="en-US" sz="2400" b="1">
                  <a:ln w="22225">
                    <a:solidFill>
                      <a:schemeClr val="tx1"/>
                    </a:solidFill>
                    <a:prstDash val="solid"/>
                  </a:ln>
                  <a:solidFill>
                    <a:schemeClr val="accent1">
                      <a:lumMod val="60000"/>
                      <a:lumOff val="40000"/>
                    </a:schemeClr>
                  </a:solidFill>
                </a:rPr>
                <a:t>Cảm biến ánh sáng TEMT6000</a:t>
              </a:r>
              <a:endParaRPr lang="en-US" sz="2400" b="1" dirty="0">
                <a:ln w="22225">
                  <a:solidFill>
                    <a:schemeClr val="tx1"/>
                  </a:solidFill>
                  <a:prstDash val="solid"/>
                </a:ln>
                <a:solidFill>
                  <a:schemeClr val="accent1">
                    <a:lumMod val="60000"/>
                    <a:lumOff val="40000"/>
                  </a:schemeClr>
                </a:solidFill>
              </a:endParaRPr>
            </a:p>
            <a:p>
              <a:pPr marL="457200" indent="-457200">
                <a:buFontTx/>
                <a:buChar char="-"/>
              </a:pPr>
              <a:r>
                <a:rPr lang="en-US" sz="2400" b="1">
                  <a:ln w="22225">
                    <a:solidFill>
                      <a:schemeClr val="tx1"/>
                    </a:solidFill>
                    <a:prstDash val="solid"/>
                  </a:ln>
                  <a:solidFill>
                    <a:schemeClr val="accent1">
                      <a:lumMod val="60000"/>
                      <a:lumOff val="40000"/>
                    </a:schemeClr>
                  </a:solidFill>
                </a:rPr>
                <a:t>Cảm biến thời gian thực DS1307</a:t>
              </a:r>
            </a:p>
            <a:p>
              <a:pPr marL="457200" indent="-457200">
                <a:buFontTx/>
                <a:buChar char="-"/>
              </a:pPr>
              <a:r>
                <a:rPr lang="en-US" sz="2400" b="1">
                  <a:ln w="22225">
                    <a:solidFill>
                      <a:schemeClr val="tx1"/>
                    </a:solidFill>
                    <a:prstDash val="solid"/>
                  </a:ln>
                  <a:solidFill>
                    <a:schemeClr val="accent1">
                      <a:lumMod val="60000"/>
                      <a:lumOff val="40000"/>
                    </a:schemeClr>
                  </a:solidFill>
                </a:rPr>
                <a:t>LCD</a:t>
              </a:r>
            </a:p>
          </p:txBody>
        </p:sp>
        <p:cxnSp>
          <p:nvCxnSpPr>
            <p:cNvPr id="7" name="Straight Connector 6">
              <a:extLst>
                <a:ext uri="{FF2B5EF4-FFF2-40B4-BE49-F238E27FC236}">
                  <a16:creationId xmlns:a16="http://schemas.microsoft.com/office/drawing/2014/main" id="{15138D90-9C4D-419D-8198-98E0353ACD62}"/>
                </a:ext>
              </a:extLst>
            </p:cNvPr>
            <p:cNvCxnSpPr/>
            <p:nvPr/>
          </p:nvCxnSpPr>
          <p:spPr>
            <a:xfrm flipH="1">
              <a:off x="3965576" y="1576507"/>
              <a:ext cx="27926" cy="2907297"/>
            </a:xfrm>
            <a:prstGeom prst="line">
              <a:avLst/>
            </a:prstGeom>
            <a:ln/>
          </p:spPr>
          <p:style>
            <a:lnRef idx="3">
              <a:schemeClr val="accent5"/>
            </a:lnRef>
            <a:fillRef idx="0">
              <a:schemeClr val="accent5"/>
            </a:fillRef>
            <a:effectRef idx="2">
              <a:schemeClr val="accent5"/>
            </a:effectRef>
            <a:fontRef idx="minor">
              <a:schemeClr val="tx1"/>
            </a:fontRef>
          </p:style>
        </p:cxnSp>
      </p:grpSp>
      <p:grpSp>
        <p:nvGrpSpPr>
          <p:cNvPr id="3" name="Group 2">
            <a:extLst>
              <a:ext uri="{FF2B5EF4-FFF2-40B4-BE49-F238E27FC236}">
                <a16:creationId xmlns:a16="http://schemas.microsoft.com/office/drawing/2014/main" id="{FF53E398-529D-4287-8639-501DC79652C7}"/>
              </a:ext>
            </a:extLst>
          </p:cNvPr>
          <p:cNvGrpSpPr/>
          <p:nvPr/>
        </p:nvGrpSpPr>
        <p:grpSpPr>
          <a:xfrm>
            <a:off x="1370543" y="227044"/>
            <a:ext cx="7296152" cy="646283"/>
            <a:chOff x="1370543" y="227044"/>
            <a:chExt cx="7296152" cy="646283"/>
          </a:xfrm>
        </p:grpSpPr>
        <p:sp>
          <p:nvSpPr>
            <p:cNvPr id="9" name="Title 1"/>
            <p:cNvSpPr txBox="1">
              <a:spLocks/>
            </p:cNvSpPr>
            <p:nvPr/>
          </p:nvSpPr>
          <p:spPr>
            <a:xfrm>
              <a:off x="1528110" y="279437"/>
              <a:ext cx="7138585" cy="541499"/>
            </a:xfrm>
            <a:prstGeom prst="rect">
              <a:avLst/>
            </a:prstGeom>
            <a:solidFill>
              <a:schemeClr val="accent2">
                <a:lumMod val="40000"/>
                <a:lumOff val="60000"/>
              </a:schemeClr>
            </a:solidFill>
          </p:spPr>
          <p:txBody>
            <a:bodyPr vert="horz" lIns="68580" tIns="34291" rIns="68580" bIns="34291"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b="1" cap="none"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1. Tổng quan về đề tài</a:t>
              </a:r>
            </a:p>
          </p:txBody>
        </p:sp>
        <p:pic>
          <p:nvPicPr>
            <p:cNvPr id="13" name="Picture 2" descr="Nhận diện thương hiệu Logo HaUI">
              <a:extLst>
                <a:ext uri="{FF2B5EF4-FFF2-40B4-BE49-F238E27FC236}">
                  <a16:creationId xmlns:a16="http://schemas.microsoft.com/office/drawing/2014/main" id="{BB07B62C-F3B8-4064-A743-4E84646EB300}"/>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82" b="95254" l="9898" r="89859">
                          <a14:foregroundMark x1="74208" y1="32445" x2="74208" y2="32445"/>
                          <a14:foregroundMark x1="71575" y1="59103" x2="71575" y2="59103"/>
                          <a14:foregroundMark x1="70161" y1="40182" x2="70161" y2="40182"/>
                          <a14:foregroundMark x1="68844" y1="32835" x2="68844" y2="32835"/>
                          <a14:foregroundMark x1="53340" y1="31469" x2="53340" y2="31469"/>
                          <a14:foregroundMark x1="57387" y1="44083" x2="57387" y2="44083"/>
                          <a14:foregroundMark x1="66650" y1="49090" x2="66650" y2="49090"/>
                          <a14:foregroundMark x1="68259" y1="43303" x2="68259" y2="43303"/>
                          <a14:foregroundMark x1="70600" y1="34005" x2="70600" y2="34005"/>
                          <a14:foregroundMark x1="70161" y1="22627" x2="70015" y2="22042"/>
                          <a14:foregroundMark x1="69137" y1="17945" x2="69137" y2="17945"/>
                          <a14:foregroundMark x1="74647" y1="15865" x2="74647" y2="15865"/>
                          <a14:foregroundMark x1="75670" y1="12159" x2="75670" y2="12159"/>
                          <a14:foregroundMark x1="76694" y1="11964" x2="76694" y2="11964"/>
                          <a14:foregroundMark x1="81326" y1="8713" x2="81326" y2="8713"/>
                          <a14:foregroundMark x1="81619" y1="9493" x2="81619" y2="9493"/>
                          <a14:foregroundMark x1="81619" y1="11183" x2="81619" y2="12744"/>
                          <a14:foregroundMark x1="81619" y1="15280" x2="81619" y2="15280"/>
                          <a14:foregroundMark x1="81619" y1="16450" x2="81619" y2="17555"/>
                          <a14:foregroundMark x1="81619" y1="19311" x2="81619" y2="30559"/>
                          <a14:foregroundMark x1="81619" y1="30559" x2="81619" y2="30559"/>
                          <a14:foregroundMark x1="81034" y1="35176" x2="81034" y2="35176"/>
                          <a14:foregroundMark x1="80010" y1="44473" x2="80595" y2="48895"/>
                          <a14:foregroundMark x1="80302" y1="52926" x2="80595" y2="57217"/>
                          <a14:foregroundMark x1="81326" y1="63394" x2="81326" y2="65865"/>
                          <a14:foregroundMark x1="81472" y1="71521" x2="81765" y2="75163"/>
                          <a14:foregroundMark x1="80887" y1="77113" x2="80449" y2="78479"/>
                          <a14:foregroundMark x1="80156" y1="81534" x2="80156" y2="85046"/>
                          <a14:foregroundMark x1="79863" y1="87126" x2="79278" y2="88492"/>
                          <a14:foregroundMark x1="74208" y1="89467" x2="72891" y2="90637"/>
                          <a14:foregroundMark x1="60897" y1="88296" x2="60020" y2="88101"/>
                          <a14:foregroundMark x1="42028" y1="82510" x2="42028" y2="82510"/>
                          <a14:foregroundMark x1="24232" y1="79064" x2="24232" y2="79064"/>
                          <a14:foregroundMark x1="18137" y1="63004" x2="18137" y2="63004"/>
                          <a14:foregroundMark x1="18576" y1="47139" x2="18576" y2="47139"/>
                          <a14:foregroundMark x1="45100" y1="95254" x2="45100" y2="95254"/>
                          <a14:foregroundMark x1="47684" y1="94473" x2="47684" y2="94473"/>
                          <a14:foregroundMark x1="59288" y1="94863" x2="59288" y2="94863"/>
                          <a14:foregroundMark x1="43491" y1="20676" x2="43491" y2="20676"/>
                          <a14:foregroundMark x1="14529" y1="88882" x2="14529" y2="88882"/>
                          <a14:foregroundMark x1="14237" y1="86216" x2="14237" y2="86216"/>
                          <a14:foregroundMark x1="14773" y1="82900" x2="14773" y2="82900"/>
                          <a14:foregroundMark x1="14676" y1="76333" x2="14676" y2="76333"/>
                          <a14:foregroundMark x1="14529" y1="68596" x2="14529" y2="68596"/>
                          <a14:foregroundMark x1="14529" y1="61248" x2="14529" y2="61248"/>
                          <a14:foregroundMark x1="14383" y1="52536" x2="14383" y2="52536"/>
                          <a14:foregroundMark x1="14676" y1="38036" x2="14676" y2="38036"/>
                          <a14:foregroundMark x1="14773" y1="21847" x2="14773" y2="21847"/>
                          <a14:foregroundMark x1="16382" y1="6372" x2="16382" y2="6372"/>
                          <a14:foregroundMark x1="14676" y1="32445" x2="14676" y2="32445"/>
                          <a14:foregroundMark x1="14676" y1="56242" x2="14676" y2="56242"/>
                          <a14:foregroundMark x1="14676" y1="16840" x2="14676" y2="16840"/>
                          <a14:foregroundMark x1="14676" y1="10273" x2="14676" y2="10273"/>
                          <a14:foregroundMark x1="15797" y1="7932" x2="15797" y2="7932"/>
                          <a14:foregroundMark x1="16382" y1="6957" x2="16382" y2="6957"/>
                          <a14:foregroundMark x1="19015" y1="6567" x2="19015" y2="6567"/>
                          <a14:foregroundMark x1="23793" y1="6177" x2="23793" y2="6177"/>
                          <a14:foregroundMark x1="30863" y1="6372" x2="30863" y2="6372"/>
                          <a14:foregroundMark x1="36080" y1="5982" x2="36080" y2="5982"/>
                        </a14:backgroundRemoval>
                      </a14:imgEffect>
                    </a14:imgLayer>
                  </a14:imgProps>
                </a:ext>
                <a:ext uri="{28A0092B-C50C-407E-A947-70E740481C1C}">
                  <a14:useLocalDpi xmlns:a14="http://schemas.microsoft.com/office/drawing/2010/main" val="0"/>
                </a:ext>
              </a:extLst>
            </a:blip>
            <a:srcRect/>
            <a:stretch>
              <a:fillRect/>
            </a:stretch>
          </p:blipFill>
          <p:spPr bwMode="auto">
            <a:xfrm>
              <a:off x="1370543" y="227044"/>
              <a:ext cx="861860" cy="646283"/>
            </a:xfrm>
            <a:prstGeom prst="rect">
              <a:avLst/>
            </a:prstGeom>
            <a:noFill/>
            <a:extLst>
              <a:ext uri="{909E8E84-426E-40DD-AFC4-6F175D3DCCD1}">
                <a14:hiddenFill xmlns:a14="http://schemas.microsoft.com/office/drawing/2010/main">
                  <a:solidFill>
                    <a:srgbClr val="FFFFFF"/>
                  </a:solidFill>
                </a14:hiddenFill>
              </a:ext>
            </a:extLst>
          </p:spPr>
        </p:pic>
        <p:pic>
          <p:nvPicPr>
            <p:cNvPr id="14" name="Picture 4" descr="Có thể là hình ảnh về văn bản cho biết 'UNIVERSITY OF TEINS INDUSTRY HANOI FACULTY FACULTY KHOA ĐIỆN TỬ OF ELECTROMIOS'">
              <a:extLst>
                <a:ext uri="{FF2B5EF4-FFF2-40B4-BE49-F238E27FC236}">
                  <a16:creationId xmlns:a16="http://schemas.microsoft.com/office/drawing/2014/main" id="{7084A073-AA56-4B47-A1BD-B3D915B678A4}"/>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99755" y="252229"/>
              <a:ext cx="564237" cy="564237"/>
            </a:xfrm>
            <a:prstGeom prst="rect">
              <a:avLst/>
            </a:prstGeom>
            <a:noFill/>
            <a:extLst>
              <a:ext uri="{909E8E84-426E-40DD-AFC4-6F175D3DCCD1}">
                <a14:hiddenFill xmlns:a14="http://schemas.microsoft.com/office/drawing/2010/main">
                  <a:solidFill>
                    <a:srgbClr val="FFFFFF"/>
                  </a:solidFill>
                </a14:hiddenFill>
              </a:ext>
            </a:extLst>
          </p:spPr>
        </p:pic>
      </p:grpSp>
    </p:spTree>
    <p:extLst>
      <p:ext uri="{BB962C8B-B14F-4D97-AF65-F5344CB8AC3E}">
        <p14:creationId xmlns:p14="http://schemas.microsoft.com/office/powerpoint/2010/main" val="765010862"/>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10"/>
                                        </p:tgtEl>
                                        <p:attrNameLst>
                                          <p:attrName>style.visibility</p:attrName>
                                        </p:attrNameLst>
                                      </p:cBhvr>
                                      <p:to>
                                        <p:strVal val="visible"/>
                                      </p:to>
                                    </p:set>
                                    <p:animEffect transition="in" filter="barn(inVertical)">
                                      <p:cBhvr>
                                        <p:cTn id="11" dur="500"/>
                                        <p:tgtEl>
                                          <p:spTgt spid="10"/>
                                        </p:tgtEl>
                                      </p:cBhvr>
                                    </p:animEffect>
                                  </p:childTnLst>
                                </p:cTn>
                              </p:par>
                            </p:childTnLst>
                          </p:cTn>
                        </p:par>
                      </p:childTnLst>
                    </p:cTn>
                  </p:par>
                  <p:par>
                    <p:cTn id="12" fill="hold">
                      <p:stCondLst>
                        <p:cond delay="indefinite"/>
                      </p:stCondLst>
                      <p:childTnLst>
                        <p:par>
                          <p:cTn id="13" fill="hold">
                            <p:stCondLst>
                              <p:cond delay="0"/>
                            </p:stCondLst>
                            <p:childTnLst>
                              <p:par>
                                <p:cTn id="14" presetID="26" presetClass="entr" presetSubtype="0" fill="hold" nodeType="clickEffect">
                                  <p:stCondLst>
                                    <p:cond delay="0"/>
                                  </p:stCondLst>
                                  <p:childTnLst>
                                    <p:set>
                                      <p:cBhvr>
                                        <p:cTn id="15" dur="1" fill="hold">
                                          <p:stCondLst>
                                            <p:cond delay="0"/>
                                          </p:stCondLst>
                                        </p:cTn>
                                        <p:tgtEl>
                                          <p:spTgt spid="11"/>
                                        </p:tgtEl>
                                        <p:attrNameLst>
                                          <p:attrName>style.visibility</p:attrName>
                                        </p:attrNameLst>
                                      </p:cBhvr>
                                      <p:to>
                                        <p:strVal val="visible"/>
                                      </p:to>
                                    </p:set>
                                    <p:animEffect transition="in" filter="wipe(down)">
                                      <p:cBhvr>
                                        <p:cTn id="16" dur="580">
                                          <p:stCondLst>
                                            <p:cond delay="0"/>
                                          </p:stCondLst>
                                        </p:cTn>
                                        <p:tgtEl>
                                          <p:spTgt spid="11"/>
                                        </p:tgtEl>
                                      </p:cBhvr>
                                    </p:animEffect>
                                    <p:anim calcmode="lin" valueType="num">
                                      <p:cBhvr>
                                        <p:cTn id="17"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18"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9"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20"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21"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22" dur="26">
                                          <p:stCondLst>
                                            <p:cond delay="650"/>
                                          </p:stCondLst>
                                        </p:cTn>
                                        <p:tgtEl>
                                          <p:spTgt spid="11"/>
                                        </p:tgtEl>
                                      </p:cBhvr>
                                      <p:to x="100000" y="60000"/>
                                    </p:animScale>
                                    <p:animScale>
                                      <p:cBhvr>
                                        <p:cTn id="23" dur="166" decel="50000">
                                          <p:stCondLst>
                                            <p:cond delay="676"/>
                                          </p:stCondLst>
                                        </p:cTn>
                                        <p:tgtEl>
                                          <p:spTgt spid="11"/>
                                        </p:tgtEl>
                                      </p:cBhvr>
                                      <p:to x="100000" y="100000"/>
                                    </p:animScale>
                                    <p:animScale>
                                      <p:cBhvr>
                                        <p:cTn id="24" dur="26">
                                          <p:stCondLst>
                                            <p:cond delay="1312"/>
                                          </p:stCondLst>
                                        </p:cTn>
                                        <p:tgtEl>
                                          <p:spTgt spid="11"/>
                                        </p:tgtEl>
                                      </p:cBhvr>
                                      <p:to x="100000" y="80000"/>
                                    </p:animScale>
                                    <p:animScale>
                                      <p:cBhvr>
                                        <p:cTn id="25" dur="166" decel="50000">
                                          <p:stCondLst>
                                            <p:cond delay="1338"/>
                                          </p:stCondLst>
                                        </p:cTn>
                                        <p:tgtEl>
                                          <p:spTgt spid="11"/>
                                        </p:tgtEl>
                                      </p:cBhvr>
                                      <p:to x="100000" y="100000"/>
                                    </p:animScale>
                                    <p:animScale>
                                      <p:cBhvr>
                                        <p:cTn id="26" dur="26">
                                          <p:stCondLst>
                                            <p:cond delay="1642"/>
                                          </p:stCondLst>
                                        </p:cTn>
                                        <p:tgtEl>
                                          <p:spTgt spid="11"/>
                                        </p:tgtEl>
                                      </p:cBhvr>
                                      <p:to x="100000" y="90000"/>
                                    </p:animScale>
                                    <p:animScale>
                                      <p:cBhvr>
                                        <p:cTn id="27" dur="166" decel="50000">
                                          <p:stCondLst>
                                            <p:cond delay="1668"/>
                                          </p:stCondLst>
                                        </p:cTn>
                                        <p:tgtEl>
                                          <p:spTgt spid="11"/>
                                        </p:tgtEl>
                                      </p:cBhvr>
                                      <p:to x="100000" y="100000"/>
                                    </p:animScale>
                                    <p:animScale>
                                      <p:cBhvr>
                                        <p:cTn id="28" dur="26">
                                          <p:stCondLst>
                                            <p:cond delay="1808"/>
                                          </p:stCondLst>
                                        </p:cTn>
                                        <p:tgtEl>
                                          <p:spTgt spid="11"/>
                                        </p:tgtEl>
                                      </p:cBhvr>
                                      <p:to x="100000" y="95000"/>
                                    </p:animScale>
                                    <p:animScale>
                                      <p:cBhvr>
                                        <p:cTn id="29" dur="166" decel="50000">
                                          <p:stCondLst>
                                            <p:cond delay="1834"/>
                                          </p:stCondLst>
                                        </p:cTn>
                                        <p:tgtEl>
                                          <p:spTgt spid="11"/>
                                        </p:tgtEl>
                                      </p:cBhvr>
                                      <p:to x="100000" y="100000"/>
                                    </p:animScale>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a:extLst>
              <a:ext uri="{FF2B5EF4-FFF2-40B4-BE49-F238E27FC236}">
                <a16:creationId xmlns:a16="http://schemas.microsoft.com/office/drawing/2014/main" id="{6FD9C383-96E9-443B-BCCD-88C3488BA169}"/>
              </a:ext>
            </a:extLst>
          </p:cNvPr>
          <p:cNvSpPr>
            <a:spLocks noGrp="1"/>
          </p:cNvSpPr>
          <p:nvPr>
            <p:ph type="sldNum" idx="12"/>
          </p:nvPr>
        </p:nvSpPr>
        <p:spPr/>
        <p:txBody>
          <a:bodyPr/>
          <a:lstStyle/>
          <a:p>
            <a:fld id="{00000000-1234-1234-1234-123412341234}" type="slidenum">
              <a:rPr lang="en-GB" smtClean="0"/>
              <a:pPr/>
              <a:t>6</a:t>
            </a:fld>
            <a:endParaRPr lang="en-GB"/>
          </a:p>
        </p:txBody>
      </p:sp>
      <p:cxnSp>
        <p:nvCxnSpPr>
          <p:cNvPr id="20" name="Straight Connector 19">
            <a:extLst>
              <a:ext uri="{FF2B5EF4-FFF2-40B4-BE49-F238E27FC236}">
                <a16:creationId xmlns:a16="http://schemas.microsoft.com/office/drawing/2014/main" id="{009EEE9E-1863-4576-9E1A-1591CC07000D}"/>
              </a:ext>
            </a:extLst>
          </p:cNvPr>
          <p:cNvCxnSpPr/>
          <p:nvPr/>
        </p:nvCxnSpPr>
        <p:spPr>
          <a:xfrm>
            <a:off x="1528110" y="952500"/>
            <a:ext cx="713857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4" name="Group 3">
            <a:extLst>
              <a:ext uri="{FF2B5EF4-FFF2-40B4-BE49-F238E27FC236}">
                <a16:creationId xmlns:a16="http://schemas.microsoft.com/office/drawing/2014/main" id="{2DED5126-9421-49CF-A399-618C6ED9A0E6}"/>
              </a:ext>
            </a:extLst>
          </p:cNvPr>
          <p:cNvGrpSpPr/>
          <p:nvPr/>
        </p:nvGrpSpPr>
        <p:grpSpPr>
          <a:xfrm>
            <a:off x="1370543" y="227044"/>
            <a:ext cx="7296152" cy="646283"/>
            <a:chOff x="1370543" y="227044"/>
            <a:chExt cx="7296152" cy="646283"/>
          </a:xfrm>
        </p:grpSpPr>
        <p:sp>
          <p:nvSpPr>
            <p:cNvPr id="3" name="Title 1">
              <a:extLst>
                <a:ext uri="{FF2B5EF4-FFF2-40B4-BE49-F238E27FC236}">
                  <a16:creationId xmlns:a16="http://schemas.microsoft.com/office/drawing/2014/main" id="{A4C6E8F2-AE86-4F20-8A34-40D62D6BD262}"/>
                </a:ext>
              </a:extLst>
            </p:cNvPr>
            <p:cNvSpPr txBox="1">
              <a:spLocks/>
            </p:cNvSpPr>
            <p:nvPr/>
          </p:nvSpPr>
          <p:spPr>
            <a:xfrm>
              <a:off x="1528110" y="279437"/>
              <a:ext cx="7138585" cy="541499"/>
            </a:xfrm>
            <a:prstGeom prst="rect">
              <a:avLst/>
            </a:prstGeom>
            <a:solidFill>
              <a:schemeClr val="accent2">
                <a:lumMod val="40000"/>
                <a:lumOff val="60000"/>
              </a:schemeClr>
            </a:solidFill>
          </p:spPr>
          <p:txBody>
            <a:bodyPr vert="horz" lIns="68580" tIns="34291" rIns="68580" bIns="34291"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b="1" cap="none"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2. Thiết kế đề tài</a:t>
              </a:r>
            </a:p>
          </p:txBody>
        </p:sp>
        <p:pic>
          <p:nvPicPr>
            <p:cNvPr id="21" name="Picture 2" descr="Nhận diện thương hiệu Logo HaUI">
              <a:extLst>
                <a:ext uri="{FF2B5EF4-FFF2-40B4-BE49-F238E27FC236}">
                  <a16:creationId xmlns:a16="http://schemas.microsoft.com/office/drawing/2014/main" id="{FD7C7FA9-F9FF-4A2A-AE49-3CCD2A878BF2}"/>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82" b="95254" l="9898" r="89859">
                          <a14:foregroundMark x1="74208" y1="32445" x2="74208" y2="32445"/>
                          <a14:foregroundMark x1="71575" y1="59103" x2="71575" y2="59103"/>
                          <a14:foregroundMark x1="70161" y1="40182" x2="70161" y2="40182"/>
                          <a14:foregroundMark x1="68844" y1="32835" x2="68844" y2="32835"/>
                          <a14:foregroundMark x1="53340" y1="31469" x2="53340" y2="31469"/>
                          <a14:foregroundMark x1="57387" y1="44083" x2="57387" y2="44083"/>
                          <a14:foregroundMark x1="66650" y1="49090" x2="66650" y2="49090"/>
                          <a14:foregroundMark x1="68259" y1="43303" x2="68259" y2="43303"/>
                          <a14:foregroundMark x1="70600" y1="34005" x2="70600" y2="34005"/>
                          <a14:foregroundMark x1="70161" y1="22627" x2="70015" y2="22042"/>
                          <a14:foregroundMark x1="69137" y1="17945" x2="69137" y2="17945"/>
                          <a14:foregroundMark x1="74647" y1="15865" x2="74647" y2="15865"/>
                          <a14:foregroundMark x1="75670" y1="12159" x2="75670" y2="12159"/>
                          <a14:foregroundMark x1="76694" y1="11964" x2="76694" y2="11964"/>
                          <a14:foregroundMark x1="81326" y1="8713" x2="81326" y2="8713"/>
                          <a14:foregroundMark x1="81619" y1="9493" x2="81619" y2="9493"/>
                          <a14:foregroundMark x1="81619" y1="11183" x2="81619" y2="12744"/>
                          <a14:foregroundMark x1="81619" y1="15280" x2="81619" y2="15280"/>
                          <a14:foregroundMark x1="81619" y1="16450" x2="81619" y2="17555"/>
                          <a14:foregroundMark x1="81619" y1="19311" x2="81619" y2="30559"/>
                          <a14:foregroundMark x1="81619" y1="30559" x2="81619" y2="30559"/>
                          <a14:foregroundMark x1="81034" y1="35176" x2="81034" y2="35176"/>
                          <a14:foregroundMark x1="80010" y1="44473" x2="80595" y2="48895"/>
                          <a14:foregroundMark x1="80302" y1="52926" x2="80595" y2="57217"/>
                          <a14:foregroundMark x1="81326" y1="63394" x2="81326" y2="65865"/>
                          <a14:foregroundMark x1="81472" y1="71521" x2="81765" y2="75163"/>
                          <a14:foregroundMark x1="80887" y1="77113" x2="80449" y2="78479"/>
                          <a14:foregroundMark x1="80156" y1="81534" x2="80156" y2="85046"/>
                          <a14:foregroundMark x1="79863" y1="87126" x2="79278" y2="88492"/>
                          <a14:foregroundMark x1="74208" y1="89467" x2="72891" y2="90637"/>
                          <a14:foregroundMark x1="60897" y1="88296" x2="60020" y2="88101"/>
                          <a14:foregroundMark x1="42028" y1="82510" x2="42028" y2="82510"/>
                          <a14:foregroundMark x1="24232" y1="79064" x2="24232" y2="79064"/>
                          <a14:foregroundMark x1="18137" y1="63004" x2="18137" y2="63004"/>
                          <a14:foregroundMark x1="18576" y1="47139" x2="18576" y2="47139"/>
                          <a14:foregroundMark x1="45100" y1="95254" x2="45100" y2="95254"/>
                          <a14:foregroundMark x1="47684" y1="94473" x2="47684" y2="94473"/>
                          <a14:foregroundMark x1="59288" y1="94863" x2="59288" y2="94863"/>
                          <a14:foregroundMark x1="43491" y1="20676" x2="43491" y2="20676"/>
                          <a14:foregroundMark x1="14529" y1="88882" x2="14529" y2="88882"/>
                          <a14:foregroundMark x1="14237" y1="86216" x2="14237" y2="86216"/>
                          <a14:foregroundMark x1="14773" y1="82900" x2="14773" y2="82900"/>
                          <a14:foregroundMark x1="14676" y1="76333" x2="14676" y2="76333"/>
                          <a14:foregroundMark x1="14529" y1="68596" x2="14529" y2="68596"/>
                          <a14:foregroundMark x1="14529" y1="61248" x2="14529" y2="61248"/>
                          <a14:foregroundMark x1="14383" y1="52536" x2="14383" y2="52536"/>
                          <a14:foregroundMark x1="14676" y1="38036" x2="14676" y2="38036"/>
                          <a14:foregroundMark x1="14773" y1="21847" x2="14773" y2="21847"/>
                          <a14:foregroundMark x1="16382" y1="6372" x2="16382" y2="6372"/>
                          <a14:foregroundMark x1="14676" y1="32445" x2="14676" y2="32445"/>
                          <a14:foregroundMark x1="14676" y1="56242" x2="14676" y2="56242"/>
                          <a14:foregroundMark x1="14676" y1="16840" x2="14676" y2="16840"/>
                          <a14:foregroundMark x1="14676" y1="10273" x2="14676" y2="10273"/>
                          <a14:foregroundMark x1="15797" y1="7932" x2="15797" y2="7932"/>
                          <a14:foregroundMark x1="16382" y1="6957" x2="16382" y2="6957"/>
                          <a14:foregroundMark x1="19015" y1="6567" x2="19015" y2="6567"/>
                          <a14:foregroundMark x1="23793" y1="6177" x2="23793" y2="6177"/>
                          <a14:foregroundMark x1="30863" y1="6372" x2="30863" y2="6372"/>
                          <a14:foregroundMark x1="36080" y1="5982" x2="36080" y2="5982"/>
                        </a14:backgroundRemoval>
                      </a14:imgEffect>
                    </a14:imgLayer>
                  </a14:imgProps>
                </a:ext>
                <a:ext uri="{28A0092B-C50C-407E-A947-70E740481C1C}">
                  <a14:useLocalDpi xmlns:a14="http://schemas.microsoft.com/office/drawing/2010/main" val="0"/>
                </a:ext>
              </a:extLst>
            </a:blip>
            <a:srcRect/>
            <a:stretch>
              <a:fillRect/>
            </a:stretch>
          </p:blipFill>
          <p:spPr bwMode="auto">
            <a:xfrm>
              <a:off x="1370543" y="227044"/>
              <a:ext cx="861860" cy="646283"/>
            </a:xfrm>
            <a:prstGeom prst="rect">
              <a:avLst/>
            </a:prstGeom>
            <a:noFill/>
            <a:extLst>
              <a:ext uri="{909E8E84-426E-40DD-AFC4-6F175D3DCCD1}">
                <a14:hiddenFill xmlns:a14="http://schemas.microsoft.com/office/drawing/2010/main">
                  <a:solidFill>
                    <a:srgbClr val="FFFFFF"/>
                  </a:solidFill>
                </a14:hiddenFill>
              </a:ext>
            </a:extLst>
          </p:spPr>
        </p:pic>
        <p:pic>
          <p:nvPicPr>
            <p:cNvPr id="22" name="Picture 4" descr="Có thể là hình ảnh về văn bản cho biết 'UNIVERSITY OF TEINS INDUSTRY HANOI FACULTY FACULTY KHOA ĐIỆN TỬ OF ELECTROMIOS'">
              <a:extLst>
                <a:ext uri="{FF2B5EF4-FFF2-40B4-BE49-F238E27FC236}">
                  <a16:creationId xmlns:a16="http://schemas.microsoft.com/office/drawing/2014/main" id="{460F008C-877F-4F32-8C32-B762100E4585}"/>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99755" y="252229"/>
              <a:ext cx="564237" cy="56423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7" name="Group 6"/>
          <p:cNvGrpSpPr/>
          <p:nvPr/>
        </p:nvGrpSpPr>
        <p:grpSpPr>
          <a:xfrm>
            <a:off x="3451775" y="2238326"/>
            <a:ext cx="2024798" cy="1212391"/>
            <a:chOff x="3452831" y="2359958"/>
            <a:chExt cx="2657160" cy="1371982"/>
          </a:xfrm>
        </p:grpSpPr>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3452831" y="2359958"/>
              <a:ext cx="2657160" cy="1371982"/>
            </a:xfrm>
            <a:prstGeom prst="ellipse">
              <a:avLst/>
            </a:prstGeom>
            <a:ln>
              <a:noFill/>
            </a:ln>
            <a:effectLst>
              <a:softEdge rad="112500"/>
            </a:effectLst>
          </p:spPr>
        </p:pic>
        <p:grpSp>
          <p:nvGrpSpPr>
            <p:cNvPr id="17" name="Group 16">
              <a:extLst>
                <a:ext uri="{FF2B5EF4-FFF2-40B4-BE49-F238E27FC236}">
                  <a16:creationId xmlns:a16="http://schemas.microsoft.com/office/drawing/2014/main" id="{F2FC24F7-17F8-44E6-9789-10195E574EA8}"/>
                </a:ext>
              </a:extLst>
            </p:cNvPr>
            <p:cNvGrpSpPr/>
            <p:nvPr/>
          </p:nvGrpSpPr>
          <p:grpSpPr>
            <a:xfrm>
              <a:off x="5028038" y="2427082"/>
              <a:ext cx="915647" cy="641842"/>
              <a:chOff x="1930144" y="3647463"/>
              <a:chExt cx="878142" cy="615553"/>
            </a:xfrm>
          </p:grpSpPr>
          <p:sp>
            <p:nvSpPr>
              <p:cNvPr id="23" name="Rectangle 22">
                <a:extLst>
                  <a:ext uri="{FF2B5EF4-FFF2-40B4-BE49-F238E27FC236}">
                    <a16:creationId xmlns:a16="http://schemas.microsoft.com/office/drawing/2014/main" id="{17512CCB-AE46-4C1E-AC5B-3FEE1242E5EB}"/>
                  </a:ext>
                </a:extLst>
              </p:cNvPr>
              <p:cNvSpPr/>
              <p:nvPr/>
            </p:nvSpPr>
            <p:spPr>
              <a:xfrm>
                <a:off x="2165161" y="3955239"/>
                <a:ext cx="643125" cy="307777"/>
              </a:xfrm>
              <a:prstGeom prst="rect">
                <a:avLst/>
              </a:prstGeom>
            </p:spPr>
            <p:txBody>
              <a:bodyPr wrap="none">
                <a:spAutoFit/>
              </a:bodyPr>
              <a:lstStyle/>
              <a:p>
                <a:r>
                  <a:rPr lang="en-US" b="1" dirty="0">
                    <a:ln w="9525">
                      <a:solidFill>
                        <a:srgbClr val="FF0000"/>
                      </a:solidFill>
                      <a:prstDash val="solid"/>
                    </a:ln>
                    <a:solidFill>
                      <a:schemeClr val="accent5"/>
                    </a:solidFill>
                    <a:effectLst>
                      <a:outerShdw blurRad="12700" dist="38100" dir="2700000" algn="tl" rotWithShape="0">
                        <a:schemeClr val="accent5">
                          <a:lumMod val="60000"/>
                          <a:lumOff val="40000"/>
                        </a:schemeClr>
                      </a:outerShdw>
                    </a:effectLst>
                  </a:rPr>
                  <a:t> TIÊU</a:t>
                </a:r>
                <a:endParaRPr lang="vi-VN" b="1" dirty="0">
                  <a:ln w="9525">
                    <a:solidFill>
                      <a:srgbClr val="FF0000"/>
                    </a:solidFill>
                    <a:prstDash val="solid"/>
                  </a:ln>
                  <a:solidFill>
                    <a:schemeClr val="accent5"/>
                  </a:solidFill>
                  <a:effectLst>
                    <a:outerShdw blurRad="12700" dist="38100" dir="2700000" algn="tl" rotWithShape="0">
                      <a:schemeClr val="accent5">
                        <a:lumMod val="60000"/>
                        <a:lumOff val="40000"/>
                      </a:schemeClr>
                    </a:outerShdw>
                  </a:effectLst>
                </a:endParaRPr>
              </a:p>
            </p:txBody>
          </p:sp>
          <p:sp>
            <p:nvSpPr>
              <p:cNvPr id="24" name="Rectangle 23">
                <a:extLst>
                  <a:ext uri="{FF2B5EF4-FFF2-40B4-BE49-F238E27FC236}">
                    <a16:creationId xmlns:a16="http://schemas.microsoft.com/office/drawing/2014/main" id="{C1B5D81C-E3E5-4BEE-932D-0F7EA420C4D1}"/>
                  </a:ext>
                </a:extLst>
              </p:cNvPr>
              <p:cNvSpPr/>
              <p:nvPr/>
            </p:nvSpPr>
            <p:spPr>
              <a:xfrm>
                <a:off x="1930144" y="3647463"/>
                <a:ext cx="643125" cy="307777"/>
              </a:xfrm>
              <a:prstGeom prst="rect">
                <a:avLst/>
              </a:prstGeom>
            </p:spPr>
            <p:txBody>
              <a:bodyPr wrap="none">
                <a:spAutoFit/>
              </a:bodyPr>
              <a:lstStyle/>
              <a:p>
                <a:r>
                  <a:rPr lang="en-US" b="1" dirty="0">
                    <a:ln w="9525">
                      <a:solidFill>
                        <a:srgbClr val="FF0000"/>
                      </a:solidFill>
                      <a:prstDash val="solid"/>
                    </a:ln>
                    <a:solidFill>
                      <a:schemeClr val="accent5"/>
                    </a:solidFill>
                    <a:effectLst>
                      <a:outerShdw blurRad="12700" dist="38100" dir="2700000" algn="tl" rotWithShape="0">
                        <a:schemeClr val="accent5">
                          <a:lumMod val="60000"/>
                          <a:lumOff val="40000"/>
                        </a:schemeClr>
                      </a:outerShdw>
                    </a:effectLst>
                  </a:rPr>
                  <a:t> MỤC</a:t>
                </a:r>
                <a:endParaRPr lang="vi-VN" b="1" dirty="0">
                  <a:ln w="9525">
                    <a:solidFill>
                      <a:srgbClr val="FF0000"/>
                    </a:solidFill>
                    <a:prstDash val="solid"/>
                  </a:ln>
                  <a:solidFill>
                    <a:schemeClr val="accent5"/>
                  </a:solidFill>
                  <a:effectLst>
                    <a:outerShdw blurRad="12700" dist="38100" dir="2700000" algn="tl" rotWithShape="0">
                      <a:schemeClr val="accent5">
                        <a:lumMod val="60000"/>
                        <a:lumOff val="40000"/>
                      </a:schemeClr>
                    </a:outerShdw>
                  </a:effectLst>
                </a:endParaRPr>
              </a:p>
            </p:txBody>
          </p:sp>
        </p:grpSp>
      </p:grpSp>
      <p:grpSp>
        <p:nvGrpSpPr>
          <p:cNvPr id="30" name="Group 29"/>
          <p:cNvGrpSpPr/>
          <p:nvPr/>
        </p:nvGrpSpPr>
        <p:grpSpPr>
          <a:xfrm>
            <a:off x="534269" y="2271136"/>
            <a:ext cx="3031799" cy="1100760"/>
            <a:chOff x="534269" y="2271136"/>
            <a:chExt cx="3031799" cy="1100760"/>
          </a:xfrm>
        </p:grpSpPr>
        <p:sp>
          <p:nvSpPr>
            <p:cNvPr id="9" name="Oval 8">
              <a:extLst>
                <a:ext uri="{FF2B5EF4-FFF2-40B4-BE49-F238E27FC236}">
                  <a16:creationId xmlns:a16="http://schemas.microsoft.com/office/drawing/2014/main" id="{79926172-1E14-4283-B48C-9A95915B2381}"/>
                </a:ext>
              </a:extLst>
            </p:cNvPr>
            <p:cNvSpPr/>
            <p:nvPr/>
          </p:nvSpPr>
          <p:spPr>
            <a:xfrm>
              <a:off x="534269" y="2271136"/>
              <a:ext cx="2588198" cy="1100760"/>
            </a:xfrm>
            <a:prstGeom prst="ellipse">
              <a:avLst/>
            </a:prstGeom>
            <a:solidFill>
              <a:schemeClr val="accent2"/>
            </a:solidFill>
            <a:ln>
              <a:noFill/>
            </a:ln>
            <a:effectLst>
              <a:glow rad="2032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Đèn đường thông minh sáng chế độ đặt thời gian thực (Mode 1). </a:t>
              </a:r>
              <a:endParaRPr lang="vi-VN" sz="1600" dirty="0"/>
            </a:p>
          </p:txBody>
        </p:sp>
        <p:sp>
          <p:nvSpPr>
            <p:cNvPr id="26" name="Right Arrow 25"/>
            <p:cNvSpPr/>
            <p:nvPr/>
          </p:nvSpPr>
          <p:spPr>
            <a:xfrm rot="10800000">
              <a:off x="3187371" y="2645569"/>
              <a:ext cx="378697" cy="3518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2" name="Group 31"/>
          <p:cNvGrpSpPr/>
          <p:nvPr/>
        </p:nvGrpSpPr>
        <p:grpSpPr>
          <a:xfrm>
            <a:off x="5476573" y="2217485"/>
            <a:ext cx="3366200" cy="1233232"/>
            <a:chOff x="5473960" y="2250964"/>
            <a:chExt cx="3366200" cy="1233232"/>
          </a:xfrm>
        </p:grpSpPr>
        <p:sp>
          <p:nvSpPr>
            <p:cNvPr id="11" name="Oval 10">
              <a:extLst>
                <a:ext uri="{FF2B5EF4-FFF2-40B4-BE49-F238E27FC236}">
                  <a16:creationId xmlns:a16="http://schemas.microsoft.com/office/drawing/2014/main" id="{A4688E53-F020-4B7A-A193-C76B2B0AE560}"/>
                </a:ext>
              </a:extLst>
            </p:cNvPr>
            <p:cNvSpPr/>
            <p:nvPr/>
          </p:nvSpPr>
          <p:spPr>
            <a:xfrm>
              <a:off x="5880374" y="2250964"/>
              <a:ext cx="2959786" cy="1233232"/>
            </a:xfrm>
            <a:prstGeom prst="ellipse">
              <a:avLst/>
            </a:prstGeom>
            <a:solidFill>
              <a:schemeClr val="accent2"/>
            </a:solidFill>
            <a:ln>
              <a:noFill/>
            </a:ln>
            <a:effectLst>
              <a:glow rad="2032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dirty="0"/>
                <a:t>LCD hiển </a:t>
              </a:r>
              <a:r>
                <a:rPr lang="en-US" sz="1600"/>
                <a:t>thị thời gian thực và các chế độ cài đặt, các chế độ cài đặt được điều chỉnh qua 5 nút nhấn</a:t>
              </a:r>
              <a:endParaRPr lang="vi-VN" sz="1600" dirty="0"/>
            </a:p>
          </p:txBody>
        </p:sp>
        <p:sp>
          <p:nvSpPr>
            <p:cNvPr id="27" name="Right Arrow 26"/>
            <p:cNvSpPr/>
            <p:nvPr/>
          </p:nvSpPr>
          <p:spPr>
            <a:xfrm>
              <a:off x="5473960" y="2675326"/>
              <a:ext cx="378697" cy="3518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15" name="Group 14"/>
          <p:cNvGrpSpPr/>
          <p:nvPr/>
        </p:nvGrpSpPr>
        <p:grpSpPr>
          <a:xfrm>
            <a:off x="3217781" y="897459"/>
            <a:ext cx="2572624" cy="1417945"/>
            <a:chOff x="3217781" y="897459"/>
            <a:chExt cx="2572624" cy="1417945"/>
          </a:xfrm>
        </p:grpSpPr>
        <p:sp>
          <p:nvSpPr>
            <p:cNvPr id="8" name="Oval 7">
              <a:extLst>
                <a:ext uri="{FF2B5EF4-FFF2-40B4-BE49-F238E27FC236}">
                  <a16:creationId xmlns:a16="http://schemas.microsoft.com/office/drawing/2014/main" id="{7E528F51-62BC-48D3-A7F1-D53E5DD43636}"/>
                </a:ext>
              </a:extLst>
            </p:cNvPr>
            <p:cNvSpPr/>
            <p:nvPr/>
          </p:nvSpPr>
          <p:spPr>
            <a:xfrm>
              <a:off x="3217781" y="897459"/>
              <a:ext cx="2572624" cy="1001841"/>
            </a:xfrm>
            <a:prstGeom prst="ellipse">
              <a:avLst/>
            </a:prstGeom>
            <a:solidFill>
              <a:schemeClr val="accent2"/>
            </a:solidFill>
            <a:ln>
              <a:noFill/>
            </a:ln>
            <a:effectLst>
              <a:glow rad="2032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Đèn đường thông minh sáng theo chế độ tự động (Mode 0)</a:t>
              </a:r>
              <a:endParaRPr lang="vi-VN" sz="1600" dirty="0"/>
            </a:p>
          </p:txBody>
        </p:sp>
        <p:sp>
          <p:nvSpPr>
            <p:cNvPr id="28" name="Right Arrow 27"/>
            <p:cNvSpPr/>
            <p:nvPr/>
          </p:nvSpPr>
          <p:spPr>
            <a:xfrm rot="16200000">
              <a:off x="4314745" y="1950109"/>
              <a:ext cx="378697" cy="3518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grpSp>
        <p:nvGrpSpPr>
          <p:cNvPr id="31" name="Group 30"/>
          <p:cNvGrpSpPr/>
          <p:nvPr/>
        </p:nvGrpSpPr>
        <p:grpSpPr>
          <a:xfrm>
            <a:off x="3187371" y="3471681"/>
            <a:ext cx="2464930" cy="1481265"/>
            <a:chOff x="3187371" y="3471681"/>
            <a:chExt cx="2464930" cy="1481265"/>
          </a:xfrm>
        </p:grpSpPr>
        <p:sp>
          <p:nvSpPr>
            <p:cNvPr id="16" name="Oval 15">
              <a:extLst>
                <a:ext uri="{FF2B5EF4-FFF2-40B4-BE49-F238E27FC236}">
                  <a16:creationId xmlns:a16="http://schemas.microsoft.com/office/drawing/2014/main" id="{594FA010-8C34-40CC-B8B9-C57C103AB8E6}"/>
                </a:ext>
              </a:extLst>
            </p:cNvPr>
            <p:cNvSpPr/>
            <p:nvPr/>
          </p:nvSpPr>
          <p:spPr>
            <a:xfrm>
              <a:off x="3187371" y="3929637"/>
              <a:ext cx="2464930" cy="1023309"/>
            </a:xfrm>
            <a:prstGeom prst="ellipse">
              <a:avLst/>
            </a:prstGeom>
            <a:solidFill>
              <a:schemeClr val="accent2"/>
            </a:solidFill>
            <a:ln>
              <a:noFill/>
            </a:ln>
            <a:effectLst>
              <a:glow rad="203200">
                <a:schemeClr val="accent2">
                  <a:satMod val="175000"/>
                  <a:alpha val="40000"/>
                </a:schemeClr>
              </a:glo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sz="1600"/>
                <a:t>Lập trình bằng   Arduino Nano qua phần mền Arduino IDE</a:t>
              </a:r>
              <a:endParaRPr lang="vi-VN" sz="1600"/>
            </a:p>
          </p:txBody>
        </p:sp>
        <p:sp>
          <p:nvSpPr>
            <p:cNvPr id="29" name="Right Arrow 28"/>
            <p:cNvSpPr/>
            <p:nvPr/>
          </p:nvSpPr>
          <p:spPr>
            <a:xfrm rot="5400000">
              <a:off x="4314745" y="3485083"/>
              <a:ext cx="378697" cy="351894"/>
            </a:xfrm>
            <a:prstGeom prst="right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Tree>
    <p:extLst>
      <p:ext uri="{BB962C8B-B14F-4D97-AF65-F5344CB8AC3E}">
        <p14:creationId xmlns:p14="http://schemas.microsoft.com/office/powerpoint/2010/main" val="2575619608"/>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4"/>
                                        </p:tgtEl>
                                        <p:attrNameLst>
                                          <p:attrName>style.visibility</p:attrName>
                                        </p:attrNameLst>
                                      </p:cBhvr>
                                      <p:to>
                                        <p:strVal val="visible"/>
                                      </p:to>
                                    </p:set>
                                    <p:anim calcmode="lin" valueType="num">
                                      <p:cBhvr additive="base">
                                        <p:cTn id="7" dur="500" fill="hold"/>
                                        <p:tgtEl>
                                          <p:spTgt spid="4"/>
                                        </p:tgtEl>
                                        <p:attrNameLst>
                                          <p:attrName>ppt_x</p:attrName>
                                        </p:attrNameLst>
                                      </p:cBhvr>
                                      <p:tavLst>
                                        <p:tav tm="0">
                                          <p:val>
                                            <p:strVal val="#ppt_x"/>
                                          </p:val>
                                        </p:tav>
                                        <p:tav tm="100000">
                                          <p:val>
                                            <p:strVal val="#ppt_x"/>
                                          </p:val>
                                        </p:tav>
                                      </p:tavLst>
                                    </p:anim>
                                    <p:anim calcmode="lin" valueType="num">
                                      <p:cBhvr additive="base">
                                        <p:cTn id="8" dur="500" fill="hold"/>
                                        <p:tgtEl>
                                          <p:spTgt spid="4"/>
                                        </p:tgtEl>
                                        <p:attrNameLst>
                                          <p:attrName>ppt_y</p:attrName>
                                        </p:attrNameLst>
                                      </p:cBhvr>
                                      <p:tavLst>
                                        <p:tav tm="0">
                                          <p:val>
                                            <p:strVal val="1+#ppt_h/2"/>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20"/>
                                        </p:tgtEl>
                                        <p:attrNameLst>
                                          <p:attrName>style.visibility</p:attrName>
                                        </p:attrNameLst>
                                      </p:cBhvr>
                                      <p:to>
                                        <p:strVal val="visible"/>
                                      </p:to>
                                    </p:set>
                                    <p:animEffect transition="in" filter="barn(inVertical)">
                                      <p:cBhvr>
                                        <p:cTn id="11" dur="500"/>
                                        <p:tgtEl>
                                          <p:spTgt spid="20"/>
                                        </p:tgtEl>
                                      </p:cBhvr>
                                    </p:animEffect>
                                  </p:childTnLst>
                                </p:cTn>
                              </p:par>
                            </p:childTnLst>
                          </p:cTn>
                        </p:par>
                      </p:childTnLst>
                    </p:cTn>
                  </p:par>
                  <p:par>
                    <p:cTn id="12" fill="hold">
                      <p:stCondLst>
                        <p:cond delay="indefinite"/>
                      </p:stCondLst>
                      <p:childTnLst>
                        <p:par>
                          <p:cTn id="13" fill="hold">
                            <p:stCondLst>
                              <p:cond delay="0"/>
                            </p:stCondLst>
                            <p:childTnLst>
                              <p:par>
                                <p:cTn id="14" presetID="31" presetClass="entr" presetSubtype="0" fill="hold" nodeType="clickEffect">
                                  <p:stCondLst>
                                    <p:cond delay="0"/>
                                  </p:stCondLst>
                                  <p:childTnLst>
                                    <p:set>
                                      <p:cBhvr>
                                        <p:cTn id="15" dur="1" fill="hold">
                                          <p:stCondLst>
                                            <p:cond delay="0"/>
                                          </p:stCondLst>
                                        </p:cTn>
                                        <p:tgtEl>
                                          <p:spTgt spid="7"/>
                                        </p:tgtEl>
                                        <p:attrNameLst>
                                          <p:attrName>style.visibility</p:attrName>
                                        </p:attrNameLst>
                                      </p:cBhvr>
                                      <p:to>
                                        <p:strVal val="visible"/>
                                      </p:to>
                                    </p:set>
                                    <p:anim calcmode="lin" valueType="num">
                                      <p:cBhvr>
                                        <p:cTn id="16" dur="500" fill="hold"/>
                                        <p:tgtEl>
                                          <p:spTgt spid="7"/>
                                        </p:tgtEl>
                                        <p:attrNameLst>
                                          <p:attrName>ppt_w</p:attrName>
                                        </p:attrNameLst>
                                      </p:cBhvr>
                                      <p:tavLst>
                                        <p:tav tm="0">
                                          <p:val>
                                            <p:fltVal val="0"/>
                                          </p:val>
                                        </p:tav>
                                        <p:tav tm="100000">
                                          <p:val>
                                            <p:strVal val="#ppt_w"/>
                                          </p:val>
                                        </p:tav>
                                      </p:tavLst>
                                    </p:anim>
                                    <p:anim calcmode="lin" valueType="num">
                                      <p:cBhvr>
                                        <p:cTn id="17" dur="500" fill="hold"/>
                                        <p:tgtEl>
                                          <p:spTgt spid="7"/>
                                        </p:tgtEl>
                                        <p:attrNameLst>
                                          <p:attrName>ppt_h</p:attrName>
                                        </p:attrNameLst>
                                      </p:cBhvr>
                                      <p:tavLst>
                                        <p:tav tm="0">
                                          <p:val>
                                            <p:fltVal val="0"/>
                                          </p:val>
                                        </p:tav>
                                        <p:tav tm="100000">
                                          <p:val>
                                            <p:strVal val="#ppt_h"/>
                                          </p:val>
                                        </p:tav>
                                      </p:tavLst>
                                    </p:anim>
                                    <p:anim calcmode="lin" valueType="num">
                                      <p:cBhvr>
                                        <p:cTn id="18" dur="500" fill="hold"/>
                                        <p:tgtEl>
                                          <p:spTgt spid="7"/>
                                        </p:tgtEl>
                                        <p:attrNameLst>
                                          <p:attrName>style.rotation</p:attrName>
                                        </p:attrNameLst>
                                      </p:cBhvr>
                                      <p:tavLst>
                                        <p:tav tm="0">
                                          <p:val>
                                            <p:fltVal val="90"/>
                                          </p:val>
                                        </p:tav>
                                        <p:tav tm="100000">
                                          <p:val>
                                            <p:fltVal val="0"/>
                                          </p:val>
                                        </p:tav>
                                      </p:tavLst>
                                    </p:anim>
                                    <p:animEffect transition="in" filter="fade">
                                      <p:cBhvr>
                                        <p:cTn id="19" dur="500"/>
                                        <p:tgtEl>
                                          <p:spTgt spid="7"/>
                                        </p:tgtEl>
                                      </p:cBhvr>
                                    </p:animEffect>
                                  </p:childTnLst>
                                </p:cTn>
                              </p:par>
                            </p:childTnLst>
                          </p:cTn>
                        </p:par>
                      </p:childTnLst>
                    </p:cTn>
                  </p:par>
                  <p:par>
                    <p:cTn id="20" fill="hold">
                      <p:stCondLst>
                        <p:cond delay="indefinite"/>
                      </p:stCondLst>
                      <p:childTnLst>
                        <p:par>
                          <p:cTn id="21" fill="hold">
                            <p:stCondLst>
                              <p:cond delay="0"/>
                            </p:stCondLst>
                            <p:childTnLst>
                              <p:par>
                                <p:cTn id="22" presetID="31" presetClass="entr" presetSubtype="0" fill="hold" nodeType="clickEffect">
                                  <p:stCondLst>
                                    <p:cond delay="0"/>
                                  </p:stCondLst>
                                  <p:childTnLst>
                                    <p:set>
                                      <p:cBhvr>
                                        <p:cTn id="23" dur="1" fill="hold">
                                          <p:stCondLst>
                                            <p:cond delay="0"/>
                                          </p:stCondLst>
                                        </p:cTn>
                                        <p:tgtEl>
                                          <p:spTgt spid="15"/>
                                        </p:tgtEl>
                                        <p:attrNameLst>
                                          <p:attrName>style.visibility</p:attrName>
                                        </p:attrNameLst>
                                      </p:cBhvr>
                                      <p:to>
                                        <p:strVal val="visible"/>
                                      </p:to>
                                    </p:set>
                                    <p:anim calcmode="lin" valueType="num">
                                      <p:cBhvr>
                                        <p:cTn id="24" dur="500" fill="hold"/>
                                        <p:tgtEl>
                                          <p:spTgt spid="15"/>
                                        </p:tgtEl>
                                        <p:attrNameLst>
                                          <p:attrName>ppt_w</p:attrName>
                                        </p:attrNameLst>
                                      </p:cBhvr>
                                      <p:tavLst>
                                        <p:tav tm="0">
                                          <p:val>
                                            <p:fltVal val="0"/>
                                          </p:val>
                                        </p:tav>
                                        <p:tav tm="100000">
                                          <p:val>
                                            <p:strVal val="#ppt_w"/>
                                          </p:val>
                                        </p:tav>
                                      </p:tavLst>
                                    </p:anim>
                                    <p:anim calcmode="lin" valueType="num">
                                      <p:cBhvr>
                                        <p:cTn id="25" dur="500" fill="hold"/>
                                        <p:tgtEl>
                                          <p:spTgt spid="15"/>
                                        </p:tgtEl>
                                        <p:attrNameLst>
                                          <p:attrName>ppt_h</p:attrName>
                                        </p:attrNameLst>
                                      </p:cBhvr>
                                      <p:tavLst>
                                        <p:tav tm="0">
                                          <p:val>
                                            <p:fltVal val="0"/>
                                          </p:val>
                                        </p:tav>
                                        <p:tav tm="100000">
                                          <p:val>
                                            <p:strVal val="#ppt_h"/>
                                          </p:val>
                                        </p:tav>
                                      </p:tavLst>
                                    </p:anim>
                                    <p:anim calcmode="lin" valueType="num">
                                      <p:cBhvr>
                                        <p:cTn id="26" dur="500" fill="hold"/>
                                        <p:tgtEl>
                                          <p:spTgt spid="15"/>
                                        </p:tgtEl>
                                        <p:attrNameLst>
                                          <p:attrName>style.rotation</p:attrName>
                                        </p:attrNameLst>
                                      </p:cBhvr>
                                      <p:tavLst>
                                        <p:tav tm="0">
                                          <p:val>
                                            <p:fltVal val="90"/>
                                          </p:val>
                                        </p:tav>
                                        <p:tav tm="100000">
                                          <p:val>
                                            <p:fltVal val="0"/>
                                          </p:val>
                                        </p:tav>
                                      </p:tavLst>
                                    </p:anim>
                                    <p:animEffect transition="in" filter="fade">
                                      <p:cBhvr>
                                        <p:cTn id="27" dur="500"/>
                                        <p:tgtEl>
                                          <p:spTgt spid="15"/>
                                        </p:tgtEl>
                                      </p:cBhvr>
                                    </p:animEffect>
                                  </p:childTnLst>
                                </p:cTn>
                              </p:par>
                            </p:childTnLst>
                          </p:cTn>
                        </p:par>
                      </p:childTnLst>
                    </p:cTn>
                  </p:par>
                  <p:par>
                    <p:cTn id="28" fill="hold">
                      <p:stCondLst>
                        <p:cond delay="indefinite"/>
                      </p:stCondLst>
                      <p:childTnLst>
                        <p:par>
                          <p:cTn id="29" fill="hold">
                            <p:stCondLst>
                              <p:cond delay="0"/>
                            </p:stCondLst>
                            <p:childTnLst>
                              <p:par>
                                <p:cTn id="30" presetID="31" presetClass="entr" presetSubtype="0" fill="hold" nodeType="clickEffect">
                                  <p:stCondLst>
                                    <p:cond delay="0"/>
                                  </p:stCondLst>
                                  <p:childTnLst>
                                    <p:set>
                                      <p:cBhvr>
                                        <p:cTn id="31" dur="1" fill="hold">
                                          <p:stCondLst>
                                            <p:cond delay="0"/>
                                          </p:stCondLst>
                                        </p:cTn>
                                        <p:tgtEl>
                                          <p:spTgt spid="30"/>
                                        </p:tgtEl>
                                        <p:attrNameLst>
                                          <p:attrName>style.visibility</p:attrName>
                                        </p:attrNameLst>
                                      </p:cBhvr>
                                      <p:to>
                                        <p:strVal val="visible"/>
                                      </p:to>
                                    </p:set>
                                    <p:anim calcmode="lin" valueType="num">
                                      <p:cBhvr>
                                        <p:cTn id="32" dur="500" fill="hold"/>
                                        <p:tgtEl>
                                          <p:spTgt spid="30"/>
                                        </p:tgtEl>
                                        <p:attrNameLst>
                                          <p:attrName>ppt_w</p:attrName>
                                        </p:attrNameLst>
                                      </p:cBhvr>
                                      <p:tavLst>
                                        <p:tav tm="0">
                                          <p:val>
                                            <p:fltVal val="0"/>
                                          </p:val>
                                        </p:tav>
                                        <p:tav tm="100000">
                                          <p:val>
                                            <p:strVal val="#ppt_w"/>
                                          </p:val>
                                        </p:tav>
                                      </p:tavLst>
                                    </p:anim>
                                    <p:anim calcmode="lin" valueType="num">
                                      <p:cBhvr>
                                        <p:cTn id="33" dur="500" fill="hold"/>
                                        <p:tgtEl>
                                          <p:spTgt spid="30"/>
                                        </p:tgtEl>
                                        <p:attrNameLst>
                                          <p:attrName>ppt_h</p:attrName>
                                        </p:attrNameLst>
                                      </p:cBhvr>
                                      <p:tavLst>
                                        <p:tav tm="0">
                                          <p:val>
                                            <p:fltVal val="0"/>
                                          </p:val>
                                        </p:tav>
                                        <p:tav tm="100000">
                                          <p:val>
                                            <p:strVal val="#ppt_h"/>
                                          </p:val>
                                        </p:tav>
                                      </p:tavLst>
                                    </p:anim>
                                    <p:anim calcmode="lin" valueType="num">
                                      <p:cBhvr>
                                        <p:cTn id="34" dur="500" fill="hold"/>
                                        <p:tgtEl>
                                          <p:spTgt spid="30"/>
                                        </p:tgtEl>
                                        <p:attrNameLst>
                                          <p:attrName>style.rotation</p:attrName>
                                        </p:attrNameLst>
                                      </p:cBhvr>
                                      <p:tavLst>
                                        <p:tav tm="0">
                                          <p:val>
                                            <p:fltVal val="90"/>
                                          </p:val>
                                        </p:tav>
                                        <p:tav tm="100000">
                                          <p:val>
                                            <p:fltVal val="0"/>
                                          </p:val>
                                        </p:tav>
                                      </p:tavLst>
                                    </p:anim>
                                    <p:animEffect transition="in" filter="fade">
                                      <p:cBhvr>
                                        <p:cTn id="35" dur="500"/>
                                        <p:tgtEl>
                                          <p:spTgt spid="30"/>
                                        </p:tgtEl>
                                      </p:cBhvr>
                                    </p:animEffect>
                                  </p:childTnLst>
                                </p:cTn>
                              </p:par>
                            </p:childTnLst>
                          </p:cTn>
                        </p:par>
                      </p:childTnLst>
                    </p:cTn>
                  </p:par>
                  <p:par>
                    <p:cTn id="36" fill="hold">
                      <p:stCondLst>
                        <p:cond delay="indefinite"/>
                      </p:stCondLst>
                      <p:childTnLst>
                        <p:par>
                          <p:cTn id="37" fill="hold">
                            <p:stCondLst>
                              <p:cond delay="0"/>
                            </p:stCondLst>
                            <p:childTnLst>
                              <p:par>
                                <p:cTn id="38" presetID="31" presetClass="entr" presetSubtype="0" fill="hold" nodeType="clickEffect">
                                  <p:stCondLst>
                                    <p:cond delay="0"/>
                                  </p:stCondLst>
                                  <p:childTnLst>
                                    <p:set>
                                      <p:cBhvr>
                                        <p:cTn id="39" dur="1" fill="hold">
                                          <p:stCondLst>
                                            <p:cond delay="0"/>
                                          </p:stCondLst>
                                        </p:cTn>
                                        <p:tgtEl>
                                          <p:spTgt spid="31"/>
                                        </p:tgtEl>
                                        <p:attrNameLst>
                                          <p:attrName>style.visibility</p:attrName>
                                        </p:attrNameLst>
                                      </p:cBhvr>
                                      <p:to>
                                        <p:strVal val="visible"/>
                                      </p:to>
                                    </p:set>
                                    <p:anim calcmode="lin" valueType="num">
                                      <p:cBhvr>
                                        <p:cTn id="40" dur="500" fill="hold"/>
                                        <p:tgtEl>
                                          <p:spTgt spid="31"/>
                                        </p:tgtEl>
                                        <p:attrNameLst>
                                          <p:attrName>ppt_w</p:attrName>
                                        </p:attrNameLst>
                                      </p:cBhvr>
                                      <p:tavLst>
                                        <p:tav tm="0">
                                          <p:val>
                                            <p:fltVal val="0"/>
                                          </p:val>
                                        </p:tav>
                                        <p:tav tm="100000">
                                          <p:val>
                                            <p:strVal val="#ppt_w"/>
                                          </p:val>
                                        </p:tav>
                                      </p:tavLst>
                                    </p:anim>
                                    <p:anim calcmode="lin" valueType="num">
                                      <p:cBhvr>
                                        <p:cTn id="41" dur="500" fill="hold"/>
                                        <p:tgtEl>
                                          <p:spTgt spid="31"/>
                                        </p:tgtEl>
                                        <p:attrNameLst>
                                          <p:attrName>ppt_h</p:attrName>
                                        </p:attrNameLst>
                                      </p:cBhvr>
                                      <p:tavLst>
                                        <p:tav tm="0">
                                          <p:val>
                                            <p:fltVal val="0"/>
                                          </p:val>
                                        </p:tav>
                                        <p:tav tm="100000">
                                          <p:val>
                                            <p:strVal val="#ppt_h"/>
                                          </p:val>
                                        </p:tav>
                                      </p:tavLst>
                                    </p:anim>
                                    <p:anim calcmode="lin" valueType="num">
                                      <p:cBhvr>
                                        <p:cTn id="42" dur="500" fill="hold"/>
                                        <p:tgtEl>
                                          <p:spTgt spid="31"/>
                                        </p:tgtEl>
                                        <p:attrNameLst>
                                          <p:attrName>style.rotation</p:attrName>
                                        </p:attrNameLst>
                                      </p:cBhvr>
                                      <p:tavLst>
                                        <p:tav tm="0">
                                          <p:val>
                                            <p:fltVal val="90"/>
                                          </p:val>
                                        </p:tav>
                                        <p:tav tm="100000">
                                          <p:val>
                                            <p:fltVal val="0"/>
                                          </p:val>
                                        </p:tav>
                                      </p:tavLst>
                                    </p:anim>
                                    <p:animEffect transition="in" filter="fade">
                                      <p:cBhvr>
                                        <p:cTn id="43" dur="500"/>
                                        <p:tgtEl>
                                          <p:spTgt spid="31"/>
                                        </p:tgtEl>
                                      </p:cBhvr>
                                    </p:animEffect>
                                  </p:childTnLst>
                                </p:cTn>
                              </p:par>
                            </p:childTnLst>
                          </p:cTn>
                        </p:par>
                      </p:childTnLst>
                    </p:cTn>
                  </p:par>
                  <p:par>
                    <p:cTn id="44" fill="hold">
                      <p:stCondLst>
                        <p:cond delay="indefinite"/>
                      </p:stCondLst>
                      <p:childTnLst>
                        <p:par>
                          <p:cTn id="45" fill="hold">
                            <p:stCondLst>
                              <p:cond delay="0"/>
                            </p:stCondLst>
                            <p:childTnLst>
                              <p:par>
                                <p:cTn id="46" presetID="31" presetClass="entr" presetSubtype="0" fill="hold" nodeType="clickEffect">
                                  <p:stCondLst>
                                    <p:cond delay="0"/>
                                  </p:stCondLst>
                                  <p:childTnLst>
                                    <p:set>
                                      <p:cBhvr>
                                        <p:cTn id="47" dur="1" fill="hold">
                                          <p:stCondLst>
                                            <p:cond delay="0"/>
                                          </p:stCondLst>
                                        </p:cTn>
                                        <p:tgtEl>
                                          <p:spTgt spid="32"/>
                                        </p:tgtEl>
                                        <p:attrNameLst>
                                          <p:attrName>style.visibility</p:attrName>
                                        </p:attrNameLst>
                                      </p:cBhvr>
                                      <p:to>
                                        <p:strVal val="visible"/>
                                      </p:to>
                                    </p:set>
                                    <p:anim calcmode="lin" valueType="num">
                                      <p:cBhvr>
                                        <p:cTn id="48" dur="500" fill="hold"/>
                                        <p:tgtEl>
                                          <p:spTgt spid="32"/>
                                        </p:tgtEl>
                                        <p:attrNameLst>
                                          <p:attrName>ppt_w</p:attrName>
                                        </p:attrNameLst>
                                      </p:cBhvr>
                                      <p:tavLst>
                                        <p:tav tm="0">
                                          <p:val>
                                            <p:fltVal val="0"/>
                                          </p:val>
                                        </p:tav>
                                        <p:tav tm="100000">
                                          <p:val>
                                            <p:strVal val="#ppt_w"/>
                                          </p:val>
                                        </p:tav>
                                      </p:tavLst>
                                    </p:anim>
                                    <p:anim calcmode="lin" valueType="num">
                                      <p:cBhvr>
                                        <p:cTn id="49" dur="500" fill="hold"/>
                                        <p:tgtEl>
                                          <p:spTgt spid="32"/>
                                        </p:tgtEl>
                                        <p:attrNameLst>
                                          <p:attrName>ppt_h</p:attrName>
                                        </p:attrNameLst>
                                      </p:cBhvr>
                                      <p:tavLst>
                                        <p:tav tm="0">
                                          <p:val>
                                            <p:fltVal val="0"/>
                                          </p:val>
                                        </p:tav>
                                        <p:tav tm="100000">
                                          <p:val>
                                            <p:strVal val="#ppt_h"/>
                                          </p:val>
                                        </p:tav>
                                      </p:tavLst>
                                    </p:anim>
                                    <p:anim calcmode="lin" valueType="num">
                                      <p:cBhvr>
                                        <p:cTn id="50" dur="500" fill="hold"/>
                                        <p:tgtEl>
                                          <p:spTgt spid="32"/>
                                        </p:tgtEl>
                                        <p:attrNameLst>
                                          <p:attrName>style.rotation</p:attrName>
                                        </p:attrNameLst>
                                      </p:cBhvr>
                                      <p:tavLst>
                                        <p:tav tm="0">
                                          <p:val>
                                            <p:fltVal val="90"/>
                                          </p:val>
                                        </p:tav>
                                        <p:tav tm="100000">
                                          <p:val>
                                            <p:fltVal val="0"/>
                                          </p:val>
                                        </p:tav>
                                      </p:tavLst>
                                    </p:anim>
                                    <p:animEffect transition="in" filter="fade">
                                      <p:cBhvr>
                                        <p:cTn id="51" dur="500"/>
                                        <p:tgtEl>
                                          <p:spTgt spid="3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fld id="{00000000-1234-1234-1234-123412341234}" type="slidenum">
              <a:rPr lang="en-GB" smtClean="0"/>
              <a:pPr/>
              <a:t>7</a:t>
            </a:fld>
            <a:endParaRPr lang="en-GB"/>
          </a:p>
        </p:txBody>
      </p:sp>
      <p:sp>
        <p:nvSpPr>
          <p:cNvPr id="19" name="Slide Number Placeholder 1"/>
          <p:cNvSpPr txBox="1">
            <a:spLocks/>
          </p:cNvSpPr>
          <p:nvPr/>
        </p:nvSpPr>
        <p:spPr>
          <a:xfrm>
            <a:off x="8117994" y="418063"/>
            <a:ext cx="5487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1pPr>
            <a:lvl2pPr marR="0" lvl="1"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2pPr>
            <a:lvl3pPr marR="0" lvl="2"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3pPr>
            <a:lvl4pPr marR="0" lvl="3"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4pPr>
            <a:lvl5pPr marR="0" lvl="4"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5pPr>
            <a:lvl6pPr marR="0" lvl="5"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6pPr>
            <a:lvl7pPr marR="0" lvl="6"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7pPr>
            <a:lvl8pPr marR="0" lvl="7"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8pPr>
            <a:lvl9pPr marR="0" lvl="8"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9pPr>
          </a:lstStyle>
          <a:p>
            <a:fld id="{00000000-1234-1234-1234-123412341234}" type="slidenum">
              <a:rPr lang="en-GB"/>
              <a:pPr/>
              <a:t>7</a:t>
            </a:fld>
            <a:endParaRPr lang="en-GB"/>
          </a:p>
        </p:txBody>
      </p:sp>
      <p:sp>
        <p:nvSpPr>
          <p:cNvPr id="32" name="TextBox 31">
            <a:extLst>
              <a:ext uri="{FF2B5EF4-FFF2-40B4-BE49-F238E27FC236}">
                <a16:creationId xmlns:a16="http://schemas.microsoft.com/office/drawing/2014/main" id="{B5114BEB-D404-4119-BF31-A0178B070CA6}"/>
              </a:ext>
            </a:extLst>
          </p:cNvPr>
          <p:cNvSpPr txBox="1"/>
          <p:nvPr/>
        </p:nvSpPr>
        <p:spPr>
          <a:xfrm>
            <a:off x="1163809" y="1009772"/>
            <a:ext cx="3515630" cy="461665"/>
          </a:xfrm>
          <a:prstGeom prst="rect">
            <a:avLst/>
          </a:prstGeom>
          <a:noFill/>
        </p:spPr>
        <p:txBody>
          <a:bodyPr wrap="square" rtlCol="0">
            <a:spAutoFit/>
          </a:bodyPr>
          <a:lstStyle/>
          <a:p>
            <a:r>
              <a:rPr lang="en-US" sz="2400" b="1" dirty="0">
                <a:ln w="22225">
                  <a:solidFill>
                    <a:schemeClr val="tx1"/>
                  </a:solidFill>
                  <a:prstDash val="solid"/>
                </a:ln>
                <a:solidFill>
                  <a:srgbClr val="002060"/>
                </a:solidFill>
              </a:rPr>
              <a:t>Thiết kế phần cứng</a:t>
            </a:r>
            <a:endParaRPr lang="vi-VN" sz="2400" b="1" dirty="0">
              <a:ln w="22225">
                <a:solidFill>
                  <a:schemeClr val="tx1"/>
                </a:solidFill>
                <a:prstDash val="solid"/>
              </a:ln>
              <a:solidFill>
                <a:srgbClr val="002060"/>
              </a:solidFill>
            </a:endParaRPr>
          </a:p>
        </p:txBody>
      </p:sp>
      <p:cxnSp>
        <p:nvCxnSpPr>
          <p:cNvPr id="9" name="Straight Connector 8">
            <a:extLst>
              <a:ext uri="{FF2B5EF4-FFF2-40B4-BE49-F238E27FC236}">
                <a16:creationId xmlns:a16="http://schemas.microsoft.com/office/drawing/2014/main" id="{AAAF74D3-FA63-456E-A7D5-89CB550C5624}"/>
              </a:ext>
            </a:extLst>
          </p:cNvPr>
          <p:cNvCxnSpPr/>
          <p:nvPr/>
        </p:nvCxnSpPr>
        <p:spPr>
          <a:xfrm>
            <a:off x="1528110" y="952500"/>
            <a:ext cx="713857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3" name="Group 2">
            <a:extLst>
              <a:ext uri="{FF2B5EF4-FFF2-40B4-BE49-F238E27FC236}">
                <a16:creationId xmlns:a16="http://schemas.microsoft.com/office/drawing/2014/main" id="{9764B9D5-FE1E-4A0A-9448-85EA93B7CBA4}"/>
              </a:ext>
            </a:extLst>
          </p:cNvPr>
          <p:cNvGrpSpPr/>
          <p:nvPr/>
        </p:nvGrpSpPr>
        <p:grpSpPr>
          <a:xfrm>
            <a:off x="1370543" y="227044"/>
            <a:ext cx="7296152" cy="646283"/>
            <a:chOff x="1370543" y="227044"/>
            <a:chExt cx="7296152" cy="646283"/>
          </a:xfrm>
        </p:grpSpPr>
        <p:sp>
          <p:nvSpPr>
            <p:cNvPr id="20" name="Title 1"/>
            <p:cNvSpPr txBox="1">
              <a:spLocks/>
            </p:cNvSpPr>
            <p:nvPr/>
          </p:nvSpPr>
          <p:spPr>
            <a:xfrm>
              <a:off x="1528110" y="279437"/>
              <a:ext cx="7138585" cy="541499"/>
            </a:xfrm>
            <a:prstGeom prst="rect">
              <a:avLst/>
            </a:prstGeom>
            <a:solidFill>
              <a:schemeClr val="accent2">
                <a:lumMod val="40000"/>
                <a:lumOff val="60000"/>
              </a:schemeClr>
            </a:solidFill>
          </p:spPr>
          <p:txBody>
            <a:bodyPr vert="horz" lIns="68580" tIns="34291" rIns="68580" bIns="34291"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b="1" cap="none"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2. Thiết kế đề tài</a:t>
              </a:r>
            </a:p>
          </p:txBody>
        </p:sp>
        <p:pic>
          <p:nvPicPr>
            <p:cNvPr id="10" name="Picture 2" descr="Nhận diện thương hiệu Logo HaUI">
              <a:extLst>
                <a:ext uri="{FF2B5EF4-FFF2-40B4-BE49-F238E27FC236}">
                  <a16:creationId xmlns:a16="http://schemas.microsoft.com/office/drawing/2014/main" id="{C229E638-2732-4312-82FF-1122B18D479F}"/>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82" b="95254" l="9898" r="89859">
                          <a14:foregroundMark x1="74208" y1="32445" x2="74208" y2="32445"/>
                          <a14:foregroundMark x1="71575" y1="59103" x2="71575" y2="59103"/>
                          <a14:foregroundMark x1="70161" y1="40182" x2="70161" y2="40182"/>
                          <a14:foregroundMark x1="68844" y1="32835" x2="68844" y2="32835"/>
                          <a14:foregroundMark x1="53340" y1="31469" x2="53340" y2="31469"/>
                          <a14:foregroundMark x1="57387" y1="44083" x2="57387" y2="44083"/>
                          <a14:foregroundMark x1="66650" y1="49090" x2="66650" y2="49090"/>
                          <a14:foregroundMark x1="68259" y1="43303" x2="68259" y2="43303"/>
                          <a14:foregroundMark x1="70600" y1="34005" x2="70600" y2="34005"/>
                          <a14:foregroundMark x1="70161" y1="22627" x2="70015" y2="22042"/>
                          <a14:foregroundMark x1="69137" y1="17945" x2="69137" y2="17945"/>
                          <a14:foregroundMark x1="74647" y1="15865" x2="74647" y2="15865"/>
                          <a14:foregroundMark x1="75670" y1="12159" x2="75670" y2="12159"/>
                          <a14:foregroundMark x1="76694" y1="11964" x2="76694" y2="11964"/>
                          <a14:foregroundMark x1="81326" y1="8713" x2="81326" y2="8713"/>
                          <a14:foregroundMark x1="81619" y1="9493" x2="81619" y2="9493"/>
                          <a14:foregroundMark x1="81619" y1="11183" x2="81619" y2="12744"/>
                          <a14:foregroundMark x1="81619" y1="15280" x2="81619" y2="15280"/>
                          <a14:foregroundMark x1="81619" y1="16450" x2="81619" y2="17555"/>
                          <a14:foregroundMark x1="81619" y1="19311" x2="81619" y2="30559"/>
                          <a14:foregroundMark x1="81619" y1="30559" x2="81619" y2="30559"/>
                          <a14:foregroundMark x1="81034" y1="35176" x2="81034" y2="35176"/>
                          <a14:foregroundMark x1="80010" y1="44473" x2="80595" y2="48895"/>
                          <a14:foregroundMark x1="80302" y1="52926" x2="80595" y2="57217"/>
                          <a14:foregroundMark x1="81326" y1="63394" x2="81326" y2="65865"/>
                          <a14:foregroundMark x1="81472" y1="71521" x2="81765" y2="75163"/>
                          <a14:foregroundMark x1="80887" y1="77113" x2="80449" y2="78479"/>
                          <a14:foregroundMark x1="80156" y1="81534" x2="80156" y2="85046"/>
                          <a14:foregroundMark x1="79863" y1="87126" x2="79278" y2="88492"/>
                          <a14:foregroundMark x1="74208" y1="89467" x2="72891" y2="90637"/>
                          <a14:foregroundMark x1="60897" y1="88296" x2="60020" y2="88101"/>
                          <a14:foregroundMark x1="42028" y1="82510" x2="42028" y2="82510"/>
                          <a14:foregroundMark x1="24232" y1="79064" x2="24232" y2="79064"/>
                          <a14:foregroundMark x1="18137" y1="63004" x2="18137" y2="63004"/>
                          <a14:foregroundMark x1="18576" y1="47139" x2="18576" y2="47139"/>
                          <a14:foregroundMark x1="45100" y1="95254" x2="45100" y2="95254"/>
                          <a14:foregroundMark x1="47684" y1="94473" x2="47684" y2="94473"/>
                          <a14:foregroundMark x1="59288" y1="94863" x2="59288" y2="94863"/>
                          <a14:foregroundMark x1="43491" y1="20676" x2="43491" y2="20676"/>
                          <a14:foregroundMark x1="14529" y1="88882" x2="14529" y2="88882"/>
                          <a14:foregroundMark x1="14237" y1="86216" x2="14237" y2="86216"/>
                          <a14:foregroundMark x1="14773" y1="82900" x2="14773" y2="82900"/>
                          <a14:foregroundMark x1="14676" y1="76333" x2="14676" y2="76333"/>
                          <a14:foregroundMark x1="14529" y1="68596" x2="14529" y2="68596"/>
                          <a14:foregroundMark x1="14529" y1="61248" x2="14529" y2="61248"/>
                          <a14:foregroundMark x1="14383" y1="52536" x2="14383" y2="52536"/>
                          <a14:foregroundMark x1="14676" y1="38036" x2="14676" y2="38036"/>
                          <a14:foregroundMark x1="14773" y1="21847" x2="14773" y2="21847"/>
                          <a14:foregroundMark x1="16382" y1="6372" x2="16382" y2="6372"/>
                          <a14:foregroundMark x1="14676" y1="32445" x2="14676" y2="32445"/>
                          <a14:foregroundMark x1="14676" y1="56242" x2="14676" y2="56242"/>
                          <a14:foregroundMark x1="14676" y1="16840" x2="14676" y2="16840"/>
                          <a14:foregroundMark x1="14676" y1="10273" x2="14676" y2="10273"/>
                          <a14:foregroundMark x1="15797" y1="7932" x2="15797" y2="7932"/>
                          <a14:foregroundMark x1="16382" y1="6957" x2="16382" y2="6957"/>
                          <a14:foregroundMark x1="19015" y1="6567" x2="19015" y2="6567"/>
                          <a14:foregroundMark x1="23793" y1="6177" x2="23793" y2="6177"/>
                          <a14:foregroundMark x1="30863" y1="6372" x2="30863" y2="6372"/>
                          <a14:foregroundMark x1="36080" y1="5982" x2="36080" y2="5982"/>
                        </a14:backgroundRemoval>
                      </a14:imgEffect>
                    </a14:imgLayer>
                  </a14:imgProps>
                </a:ext>
                <a:ext uri="{28A0092B-C50C-407E-A947-70E740481C1C}">
                  <a14:useLocalDpi xmlns:a14="http://schemas.microsoft.com/office/drawing/2010/main" val="0"/>
                </a:ext>
              </a:extLst>
            </a:blip>
            <a:srcRect/>
            <a:stretch>
              <a:fillRect/>
            </a:stretch>
          </p:blipFill>
          <p:spPr bwMode="auto">
            <a:xfrm>
              <a:off x="1370543" y="227044"/>
              <a:ext cx="861860" cy="646283"/>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4" descr="Có thể là hình ảnh về văn bản cho biết 'UNIVERSITY OF TEINS INDUSTRY HANOI FACULTY FACULTY KHOA ĐIỆN TỬ OF ELECTROMIOS'">
              <a:extLst>
                <a:ext uri="{FF2B5EF4-FFF2-40B4-BE49-F238E27FC236}">
                  <a16:creationId xmlns:a16="http://schemas.microsoft.com/office/drawing/2014/main" id="{FC0624CB-AB0F-4B04-8B28-B7657CBF945D}"/>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99755" y="252229"/>
              <a:ext cx="564237" cy="564237"/>
            </a:xfrm>
            <a:prstGeom prst="rect">
              <a:avLst/>
            </a:prstGeom>
            <a:noFill/>
            <a:extLst>
              <a:ext uri="{909E8E84-426E-40DD-AFC4-6F175D3DCCD1}">
                <a14:hiddenFill xmlns:a14="http://schemas.microsoft.com/office/drawing/2010/main">
                  <a:solidFill>
                    <a:srgbClr val="FFFFFF"/>
                  </a:solidFill>
                </a14:hiddenFill>
              </a:ext>
            </a:extLst>
          </p:spPr>
        </p:pic>
      </p:grpSp>
      <p:grpSp>
        <p:nvGrpSpPr>
          <p:cNvPr id="6" name="Group 5"/>
          <p:cNvGrpSpPr/>
          <p:nvPr/>
        </p:nvGrpSpPr>
        <p:grpSpPr>
          <a:xfrm>
            <a:off x="5543852" y="1219233"/>
            <a:ext cx="3120140" cy="3349676"/>
            <a:chOff x="5543852" y="1219233"/>
            <a:chExt cx="3120140" cy="3349676"/>
          </a:xfrm>
        </p:grpSpPr>
        <p:pic>
          <p:nvPicPr>
            <p:cNvPr id="12" name="Picture 11"/>
            <p:cNvPicPr/>
            <p:nvPr/>
          </p:nvPicPr>
          <p:blipFill>
            <a:blip r:embed="rId6">
              <a:extLst>
                <a:ext uri="{28A0092B-C50C-407E-A947-70E740481C1C}">
                  <a14:useLocalDpi xmlns:a14="http://schemas.microsoft.com/office/drawing/2010/main" val="0"/>
                </a:ext>
              </a:extLst>
            </a:blip>
            <a:srcRect/>
            <a:stretch>
              <a:fillRect/>
            </a:stretch>
          </p:blipFill>
          <p:spPr bwMode="auto">
            <a:xfrm>
              <a:off x="5543852" y="1219233"/>
              <a:ext cx="3120140" cy="2940538"/>
            </a:xfrm>
            <a:prstGeom prst="rect">
              <a:avLst/>
            </a:prstGeom>
            <a:noFill/>
            <a:ln>
              <a:noFill/>
            </a:ln>
          </p:spPr>
        </p:pic>
        <p:sp>
          <p:nvSpPr>
            <p:cNvPr id="14" name="TextBox 13"/>
            <p:cNvSpPr txBox="1"/>
            <p:nvPr/>
          </p:nvSpPr>
          <p:spPr>
            <a:xfrm>
              <a:off x="6305862" y="4168799"/>
              <a:ext cx="1422184" cy="400110"/>
            </a:xfrm>
            <a:prstGeom prst="rect">
              <a:avLst/>
            </a:prstGeom>
            <a:noFill/>
          </p:spPr>
          <p:txBody>
            <a:bodyPr wrap="none" rtlCol="0">
              <a:spAutoFit/>
            </a:bodyPr>
            <a:lstStyle/>
            <a:p>
              <a:r>
                <a:rPr lang="en-US" sz="2000">
                  <a:solidFill>
                    <a:srgbClr val="00B0F0"/>
                  </a:solidFill>
                </a:rPr>
                <a:t>Sơ đồ khối</a:t>
              </a:r>
            </a:p>
          </p:txBody>
        </p:sp>
      </p:grpSp>
      <p:grpSp>
        <p:nvGrpSpPr>
          <p:cNvPr id="7" name="Group 6"/>
          <p:cNvGrpSpPr/>
          <p:nvPr/>
        </p:nvGrpSpPr>
        <p:grpSpPr>
          <a:xfrm>
            <a:off x="151889" y="1448938"/>
            <a:ext cx="5291529" cy="3694562"/>
            <a:chOff x="179881" y="1448938"/>
            <a:chExt cx="5291529" cy="3694562"/>
          </a:xfrm>
        </p:grpSpPr>
        <p:sp>
          <p:nvSpPr>
            <p:cNvPr id="4" name="TextBox 3"/>
            <p:cNvSpPr txBox="1"/>
            <p:nvPr/>
          </p:nvSpPr>
          <p:spPr>
            <a:xfrm>
              <a:off x="1738859" y="4743390"/>
              <a:ext cx="2048959" cy="400110"/>
            </a:xfrm>
            <a:prstGeom prst="rect">
              <a:avLst/>
            </a:prstGeom>
            <a:noFill/>
          </p:spPr>
          <p:txBody>
            <a:bodyPr wrap="none" rtlCol="0">
              <a:spAutoFit/>
            </a:bodyPr>
            <a:lstStyle/>
            <a:p>
              <a:r>
                <a:rPr lang="en-US" sz="2000">
                  <a:solidFill>
                    <a:srgbClr val="00B0F0"/>
                  </a:solidFill>
                </a:rPr>
                <a:t>Sơ đồ nguyên lý</a:t>
              </a:r>
            </a:p>
          </p:txBody>
        </p:sp>
        <p:pic>
          <p:nvPicPr>
            <p:cNvPr id="5" name="Picture 4"/>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179881" y="1448938"/>
              <a:ext cx="5291529" cy="3355410"/>
            </a:xfrm>
            <a:prstGeom prst="rect">
              <a:avLst/>
            </a:prstGeom>
          </p:spPr>
        </p:pic>
      </p:grpSp>
    </p:spTree>
    <p:extLst>
      <p:ext uri="{BB962C8B-B14F-4D97-AF65-F5344CB8AC3E}">
        <p14:creationId xmlns:p14="http://schemas.microsoft.com/office/powerpoint/2010/main" val="3504171294"/>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3"/>
                                        </p:tgtEl>
                                        <p:attrNameLst>
                                          <p:attrName>style.visibility</p:attrName>
                                        </p:attrNameLst>
                                      </p:cBhvr>
                                      <p:to>
                                        <p:strVal val="visible"/>
                                      </p:to>
                                    </p:set>
                                    <p:anim calcmode="lin" valueType="num">
                                      <p:cBhvr additive="base">
                                        <p:cTn id="7" dur="500" fill="hold"/>
                                        <p:tgtEl>
                                          <p:spTgt spid="3"/>
                                        </p:tgtEl>
                                        <p:attrNameLst>
                                          <p:attrName>ppt_x</p:attrName>
                                        </p:attrNameLst>
                                      </p:cBhvr>
                                      <p:tavLst>
                                        <p:tav tm="0">
                                          <p:val>
                                            <p:strVal val="#ppt_x"/>
                                          </p:val>
                                        </p:tav>
                                        <p:tav tm="100000">
                                          <p:val>
                                            <p:strVal val="#ppt_x"/>
                                          </p:val>
                                        </p:tav>
                                      </p:tavLst>
                                    </p:anim>
                                    <p:anim calcmode="lin" valueType="num">
                                      <p:cBhvr additive="base">
                                        <p:cTn id="8" dur="500" fill="hold"/>
                                        <p:tgtEl>
                                          <p:spTgt spid="3"/>
                                        </p:tgtEl>
                                        <p:attrNameLst>
                                          <p:attrName>ppt_y</p:attrName>
                                        </p:attrNameLst>
                                      </p:cBhvr>
                                      <p:tavLst>
                                        <p:tav tm="0">
                                          <p:val>
                                            <p:strVal val="1+#ppt_h/2"/>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9"/>
                                        </p:tgtEl>
                                        <p:attrNameLst>
                                          <p:attrName>style.visibility</p:attrName>
                                        </p:attrNameLst>
                                      </p:cBhvr>
                                      <p:to>
                                        <p:strVal val="visible"/>
                                      </p:to>
                                    </p:set>
                                    <p:animEffect transition="in" filter="barn(inVertical)">
                                      <p:cBhvr>
                                        <p:cTn id="11" dur="500"/>
                                        <p:tgtEl>
                                          <p:spTgt spid="9"/>
                                        </p:tgtEl>
                                      </p:cBhvr>
                                    </p:animEffect>
                                  </p:childTnLst>
                                </p:cTn>
                              </p:par>
                              <p:par>
                                <p:cTn id="12" presetID="45" presetClass="entr" presetSubtype="0" fill="hold" grpId="0" nodeType="withEffect">
                                  <p:stCondLst>
                                    <p:cond delay="0"/>
                                  </p:stCondLst>
                                  <p:childTnLst>
                                    <p:set>
                                      <p:cBhvr>
                                        <p:cTn id="13" dur="1" fill="hold">
                                          <p:stCondLst>
                                            <p:cond delay="0"/>
                                          </p:stCondLst>
                                        </p:cTn>
                                        <p:tgtEl>
                                          <p:spTgt spid="32"/>
                                        </p:tgtEl>
                                        <p:attrNameLst>
                                          <p:attrName>style.visibility</p:attrName>
                                        </p:attrNameLst>
                                      </p:cBhvr>
                                      <p:to>
                                        <p:strVal val="visible"/>
                                      </p:to>
                                    </p:set>
                                    <p:animEffect transition="in" filter="fade">
                                      <p:cBhvr>
                                        <p:cTn id="14" dur="2000"/>
                                        <p:tgtEl>
                                          <p:spTgt spid="32"/>
                                        </p:tgtEl>
                                      </p:cBhvr>
                                    </p:animEffect>
                                    <p:anim calcmode="lin" valueType="num">
                                      <p:cBhvr>
                                        <p:cTn id="15" dur="2000" fill="hold"/>
                                        <p:tgtEl>
                                          <p:spTgt spid="32"/>
                                        </p:tgtEl>
                                        <p:attrNameLst>
                                          <p:attrName>ppt_w</p:attrName>
                                        </p:attrNameLst>
                                      </p:cBhvr>
                                      <p:tavLst>
                                        <p:tav tm="0" fmla="#ppt_w*sin(2.5*pi*$)">
                                          <p:val>
                                            <p:fltVal val="0"/>
                                          </p:val>
                                        </p:tav>
                                        <p:tav tm="100000">
                                          <p:val>
                                            <p:fltVal val="1"/>
                                          </p:val>
                                        </p:tav>
                                      </p:tavLst>
                                    </p:anim>
                                    <p:anim calcmode="lin" valueType="num">
                                      <p:cBhvr>
                                        <p:cTn id="16" dur="2000" fill="hold"/>
                                        <p:tgtEl>
                                          <p:spTgt spid="32"/>
                                        </p:tgtEl>
                                        <p:attrNameLst>
                                          <p:attrName>ppt_h</p:attrName>
                                        </p:attrNameLst>
                                      </p:cBhvr>
                                      <p:tavLst>
                                        <p:tav tm="0">
                                          <p:val>
                                            <p:strVal val="#ppt_h"/>
                                          </p:val>
                                        </p:tav>
                                        <p:tav tm="100000">
                                          <p:val>
                                            <p:strVal val="#ppt_h"/>
                                          </p:val>
                                        </p:tav>
                                      </p:tavLst>
                                    </p:anim>
                                  </p:childTnLst>
                                </p:cTn>
                              </p:par>
                            </p:childTnLst>
                          </p:cTn>
                        </p:par>
                      </p:childTnLst>
                    </p:cTn>
                  </p:par>
                  <p:par>
                    <p:cTn id="17" fill="hold">
                      <p:stCondLst>
                        <p:cond delay="indefinite"/>
                      </p:stCondLst>
                      <p:childTnLst>
                        <p:par>
                          <p:cTn id="18" fill="hold">
                            <p:stCondLst>
                              <p:cond delay="0"/>
                            </p:stCondLst>
                            <p:childTnLst>
                              <p:par>
                                <p:cTn id="19" presetID="26" presetClass="entr" presetSubtype="0" fill="hold" nodeType="clickEffect">
                                  <p:stCondLst>
                                    <p:cond delay="0"/>
                                  </p:stCondLst>
                                  <p:childTnLst>
                                    <p:set>
                                      <p:cBhvr>
                                        <p:cTn id="20" dur="1" fill="hold">
                                          <p:stCondLst>
                                            <p:cond delay="0"/>
                                          </p:stCondLst>
                                        </p:cTn>
                                        <p:tgtEl>
                                          <p:spTgt spid="6"/>
                                        </p:tgtEl>
                                        <p:attrNameLst>
                                          <p:attrName>style.visibility</p:attrName>
                                        </p:attrNameLst>
                                      </p:cBhvr>
                                      <p:to>
                                        <p:strVal val="visible"/>
                                      </p:to>
                                    </p:set>
                                    <p:animEffect transition="in" filter="wipe(down)">
                                      <p:cBhvr>
                                        <p:cTn id="21" dur="580">
                                          <p:stCondLst>
                                            <p:cond delay="0"/>
                                          </p:stCondLst>
                                        </p:cTn>
                                        <p:tgtEl>
                                          <p:spTgt spid="6"/>
                                        </p:tgtEl>
                                      </p:cBhvr>
                                    </p:animEffect>
                                    <p:anim calcmode="lin" valueType="num">
                                      <p:cBhvr>
                                        <p:cTn id="22" dur="1822" tmFilter="0,0; 0.14,0.36; 0.43,0.73; 0.71,0.91; 1.0,1.0">
                                          <p:stCondLst>
                                            <p:cond delay="0"/>
                                          </p:stCondLst>
                                        </p:cTn>
                                        <p:tgtEl>
                                          <p:spTgt spid="6"/>
                                        </p:tgtEl>
                                        <p:attrNameLst>
                                          <p:attrName>ppt_x</p:attrName>
                                        </p:attrNameLst>
                                      </p:cBhvr>
                                      <p:tavLst>
                                        <p:tav tm="0">
                                          <p:val>
                                            <p:strVal val="#ppt_x-0.25"/>
                                          </p:val>
                                        </p:tav>
                                        <p:tav tm="100000">
                                          <p:val>
                                            <p:strVal val="#ppt_x"/>
                                          </p:val>
                                        </p:tav>
                                      </p:tavLst>
                                    </p:anim>
                                    <p:anim calcmode="lin" valueType="num">
                                      <p:cBhvr>
                                        <p:cTn id="23" dur="664" tmFilter="0.0,0.0; 0.25,0.07; 0.50,0.2; 0.75,0.467; 1.0,1.0">
                                          <p:stCondLst>
                                            <p:cond delay="0"/>
                                          </p:stCondLst>
                                        </p:cTn>
                                        <p:tgtEl>
                                          <p:spTgt spid="6"/>
                                        </p:tgtEl>
                                        <p:attrNameLst>
                                          <p:attrName>ppt_y</p:attrName>
                                        </p:attrNameLst>
                                      </p:cBhvr>
                                      <p:tavLst>
                                        <p:tav tm="0" fmla="#ppt_y-sin(pi*$)/3">
                                          <p:val>
                                            <p:fltVal val="0.5"/>
                                          </p:val>
                                        </p:tav>
                                        <p:tav tm="100000">
                                          <p:val>
                                            <p:fltVal val="1"/>
                                          </p:val>
                                        </p:tav>
                                      </p:tavLst>
                                    </p:anim>
                                    <p:anim calcmode="lin" valueType="num">
                                      <p:cBhvr>
                                        <p:cTn id="24" dur="664" tmFilter="0, 0; 0.125,0.2665; 0.25,0.4; 0.375,0.465; 0.5,0.5;  0.625,0.535; 0.75,0.6; 0.875,0.7335; 1,1">
                                          <p:stCondLst>
                                            <p:cond delay="664"/>
                                          </p:stCondLst>
                                        </p:cTn>
                                        <p:tgtEl>
                                          <p:spTgt spid="6"/>
                                        </p:tgtEl>
                                        <p:attrNameLst>
                                          <p:attrName>ppt_y</p:attrName>
                                        </p:attrNameLst>
                                      </p:cBhvr>
                                      <p:tavLst>
                                        <p:tav tm="0" fmla="#ppt_y-sin(pi*$)/9">
                                          <p:val>
                                            <p:fltVal val="0"/>
                                          </p:val>
                                        </p:tav>
                                        <p:tav tm="100000">
                                          <p:val>
                                            <p:fltVal val="1"/>
                                          </p:val>
                                        </p:tav>
                                      </p:tavLst>
                                    </p:anim>
                                    <p:anim calcmode="lin" valueType="num">
                                      <p:cBhvr>
                                        <p:cTn id="25" dur="332" tmFilter="0, 0; 0.125,0.2665; 0.25,0.4; 0.375,0.465; 0.5,0.5;  0.625,0.535; 0.75,0.6; 0.875,0.7335; 1,1">
                                          <p:stCondLst>
                                            <p:cond delay="1324"/>
                                          </p:stCondLst>
                                        </p:cTn>
                                        <p:tgtEl>
                                          <p:spTgt spid="6"/>
                                        </p:tgtEl>
                                        <p:attrNameLst>
                                          <p:attrName>ppt_y</p:attrName>
                                        </p:attrNameLst>
                                      </p:cBhvr>
                                      <p:tavLst>
                                        <p:tav tm="0" fmla="#ppt_y-sin(pi*$)/27">
                                          <p:val>
                                            <p:fltVal val="0"/>
                                          </p:val>
                                        </p:tav>
                                        <p:tav tm="100000">
                                          <p:val>
                                            <p:fltVal val="1"/>
                                          </p:val>
                                        </p:tav>
                                      </p:tavLst>
                                    </p:anim>
                                    <p:anim calcmode="lin" valueType="num">
                                      <p:cBhvr>
                                        <p:cTn id="26" dur="164" tmFilter="0, 0; 0.125,0.2665; 0.25,0.4; 0.375,0.465; 0.5,0.5;  0.625,0.535; 0.75,0.6; 0.875,0.7335; 1,1">
                                          <p:stCondLst>
                                            <p:cond delay="1656"/>
                                          </p:stCondLst>
                                        </p:cTn>
                                        <p:tgtEl>
                                          <p:spTgt spid="6"/>
                                        </p:tgtEl>
                                        <p:attrNameLst>
                                          <p:attrName>ppt_y</p:attrName>
                                        </p:attrNameLst>
                                      </p:cBhvr>
                                      <p:tavLst>
                                        <p:tav tm="0" fmla="#ppt_y-sin(pi*$)/81">
                                          <p:val>
                                            <p:fltVal val="0"/>
                                          </p:val>
                                        </p:tav>
                                        <p:tav tm="100000">
                                          <p:val>
                                            <p:fltVal val="1"/>
                                          </p:val>
                                        </p:tav>
                                      </p:tavLst>
                                    </p:anim>
                                    <p:animScale>
                                      <p:cBhvr>
                                        <p:cTn id="27" dur="26">
                                          <p:stCondLst>
                                            <p:cond delay="650"/>
                                          </p:stCondLst>
                                        </p:cTn>
                                        <p:tgtEl>
                                          <p:spTgt spid="6"/>
                                        </p:tgtEl>
                                      </p:cBhvr>
                                      <p:to x="100000" y="60000"/>
                                    </p:animScale>
                                    <p:animScale>
                                      <p:cBhvr>
                                        <p:cTn id="28" dur="166" decel="50000">
                                          <p:stCondLst>
                                            <p:cond delay="676"/>
                                          </p:stCondLst>
                                        </p:cTn>
                                        <p:tgtEl>
                                          <p:spTgt spid="6"/>
                                        </p:tgtEl>
                                      </p:cBhvr>
                                      <p:to x="100000" y="100000"/>
                                    </p:animScale>
                                    <p:animScale>
                                      <p:cBhvr>
                                        <p:cTn id="29" dur="26">
                                          <p:stCondLst>
                                            <p:cond delay="1312"/>
                                          </p:stCondLst>
                                        </p:cTn>
                                        <p:tgtEl>
                                          <p:spTgt spid="6"/>
                                        </p:tgtEl>
                                      </p:cBhvr>
                                      <p:to x="100000" y="80000"/>
                                    </p:animScale>
                                    <p:animScale>
                                      <p:cBhvr>
                                        <p:cTn id="30" dur="166" decel="50000">
                                          <p:stCondLst>
                                            <p:cond delay="1338"/>
                                          </p:stCondLst>
                                        </p:cTn>
                                        <p:tgtEl>
                                          <p:spTgt spid="6"/>
                                        </p:tgtEl>
                                      </p:cBhvr>
                                      <p:to x="100000" y="100000"/>
                                    </p:animScale>
                                    <p:animScale>
                                      <p:cBhvr>
                                        <p:cTn id="31" dur="26">
                                          <p:stCondLst>
                                            <p:cond delay="1642"/>
                                          </p:stCondLst>
                                        </p:cTn>
                                        <p:tgtEl>
                                          <p:spTgt spid="6"/>
                                        </p:tgtEl>
                                      </p:cBhvr>
                                      <p:to x="100000" y="90000"/>
                                    </p:animScale>
                                    <p:animScale>
                                      <p:cBhvr>
                                        <p:cTn id="32" dur="166" decel="50000">
                                          <p:stCondLst>
                                            <p:cond delay="1668"/>
                                          </p:stCondLst>
                                        </p:cTn>
                                        <p:tgtEl>
                                          <p:spTgt spid="6"/>
                                        </p:tgtEl>
                                      </p:cBhvr>
                                      <p:to x="100000" y="100000"/>
                                    </p:animScale>
                                    <p:animScale>
                                      <p:cBhvr>
                                        <p:cTn id="33" dur="26">
                                          <p:stCondLst>
                                            <p:cond delay="1808"/>
                                          </p:stCondLst>
                                        </p:cTn>
                                        <p:tgtEl>
                                          <p:spTgt spid="6"/>
                                        </p:tgtEl>
                                      </p:cBhvr>
                                      <p:to x="100000" y="95000"/>
                                    </p:animScale>
                                    <p:animScale>
                                      <p:cBhvr>
                                        <p:cTn id="34" dur="166" decel="50000">
                                          <p:stCondLst>
                                            <p:cond delay="1834"/>
                                          </p:stCondLst>
                                        </p:cTn>
                                        <p:tgtEl>
                                          <p:spTgt spid="6"/>
                                        </p:tgtEl>
                                      </p:cBhvr>
                                      <p:to x="100000" y="100000"/>
                                    </p:animScale>
                                  </p:childTnLst>
                                </p:cTn>
                              </p:par>
                            </p:childTnLst>
                          </p:cTn>
                        </p:par>
                      </p:childTnLst>
                    </p:cTn>
                  </p:par>
                  <p:par>
                    <p:cTn id="35" fill="hold">
                      <p:stCondLst>
                        <p:cond delay="indefinite"/>
                      </p:stCondLst>
                      <p:childTnLst>
                        <p:par>
                          <p:cTn id="36" fill="hold">
                            <p:stCondLst>
                              <p:cond delay="0"/>
                            </p:stCondLst>
                            <p:childTnLst>
                              <p:par>
                                <p:cTn id="37" presetID="21" presetClass="entr" presetSubtype="1" fill="hold" nodeType="clickEffect">
                                  <p:stCondLst>
                                    <p:cond delay="0"/>
                                  </p:stCondLst>
                                  <p:childTnLst>
                                    <p:set>
                                      <p:cBhvr>
                                        <p:cTn id="38" dur="1" fill="hold">
                                          <p:stCondLst>
                                            <p:cond delay="0"/>
                                          </p:stCondLst>
                                        </p:cTn>
                                        <p:tgtEl>
                                          <p:spTgt spid="7"/>
                                        </p:tgtEl>
                                        <p:attrNameLst>
                                          <p:attrName>style.visibility</p:attrName>
                                        </p:attrNameLst>
                                      </p:cBhvr>
                                      <p:to>
                                        <p:strVal val="visible"/>
                                      </p:to>
                                    </p:set>
                                    <p:animEffect transition="in" filter="wheel(1)">
                                      <p:cBhvr>
                                        <p:cTn id="39" dur="2000"/>
                                        <p:tgtEl>
                                          <p:spTgt spid="7"/>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2" grpId="0"/>
    </p:bld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fld id="{00000000-1234-1234-1234-123412341234}" type="slidenum">
              <a:rPr lang="en-GB" smtClean="0"/>
              <a:pPr/>
              <a:t>8</a:t>
            </a:fld>
            <a:endParaRPr lang="en-GB"/>
          </a:p>
        </p:txBody>
      </p:sp>
      <p:grpSp>
        <p:nvGrpSpPr>
          <p:cNvPr id="4" name="Group 3"/>
          <p:cNvGrpSpPr/>
          <p:nvPr/>
        </p:nvGrpSpPr>
        <p:grpSpPr>
          <a:xfrm>
            <a:off x="4447656" y="26665"/>
            <a:ext cx="2990553" cy="461150"/>
            <a:chOff x="1249706" y="1242668"/>
            <a:chExt cx="2257489" cy="461149"/>
          </a:xfrm>
        </p:grpSpPr>
        <p:sp>
          <p:nvSpPr>
            <p:cNvPr id="5" name="Rounded Rectangle 4"/>
            <p:cNvSpPr/>
            <p:nvPr/>
          </p:nvSpPr>
          <p:spPr>
            <a:xfrm>
              <a:off x="1249706" y="1242668"/>
              <a:ext cx="2043256" cy="461149"/>
            </a:xfrm>
            <a:prstGeom prst="round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just"/>
              <a:endParaRPr lang="vi-VN"/>
            </a:p>
          </p:txBody>
        </p:sp>
        <p:sp>
          <p:nvSpPr>
            <p:cNvPr id="6" name="TextBox 5"/>
            <p:cNvSpPr txBox="1"/>
            <p:nvPr/>
          </p:nvSpPr>
          <p:spPr>
            <a:xfrm>
              <a:off x="1491456" y="1283415"/>
              <a:ext cx="2015739" cy="379655"/>
            </a:xfrm>
            <a:prstGeom prst="rect">
              <a:avLst/>
            </a:prstGeom>
            <a:noFill/>
          </p:spPr>
          <p:txBody>
            <a:bodyPr wrap="square" rtlCol="0">
              <a:spAutoFit/>
            </a:bodyPr>
            <a:lstStyle/>
            <a:p>
              <a:pPr algn="just"/>
              <a:r>
                <a:rPr lang="en-US" sz="1867" dirty="0"/>
                <a:t>Lưu đồ thuật toán</a:t>
              </a:r>
              <a:endParaRPr lang="vi-VN" sz="1867" dirty="0"/>
            </a:p>
          </p:txBody>
        </p:sp>
      </p:grpSp>
      <p:sp>
        <p:nvSpPr>
          <p:cNvPr id="8" name="TextBox 7">
            <a:extLst>
              <a:ext uri="{FF2B5EF4-FFF2-40B4-BE49-F238E27FC236}">
                <a16:creationId xmlns:a16="http://schemas.microsoft.com/office/drawing/2014/main" id="{06566F70-F4F6-471C-B0F1-BEDFAA3E702E}"/>
              </a:ext>
            </a:extLst>
          </p:cNvPr>
          <p:cNvSpPr txBox="1"/>
          <p:nvPr/>
        </p:nvSpPr>
        <p:spPr>
          <a:xfrm>
            <a:off x="1124264" y="897040"/>
            <a:ext cx="2247689" cy="954107"/>
          </a:xfrm>
          <a:prstGeom prst="rect">
            <a:avLst/>
          </a:prstGeom>
          <a:noFill/>
        </p:spPr>
        <p:txBody>
          <a:bodyPr wrap="square" rtlCol="0">
            <a:spAutoFit/>
          </a:bodyPr>
          <a:lstStyle/>
          <a:p>
            <a:r>
              <a:rPr lang="en-US" sz="2800" b="1" dirty="0">
                <a:ln w="22225">
                  <a:solidFill>
                    <a:schemeClr val="tx1"/>
                  </a:solidFill>
                  <a:prstDash val="solid"/>
                </a:ln>
                <a:solidFill>
                  <a:srgbClr val="002060"/>
                </a:solidFill>
              </a:rPr>
              <a:t>Thiết kế phần mềm</a:t>
            </a:r>
            <a:endParaRPr lang="vi-VN" sz="2800" b="1" dirty="0">
              <a:ln w="22225">
                <a:solidFill>
                  <a:schemeClr val="tx1"/>
                </a:solidFill>
                <a:prstDash val="solid"/>
              </a:ln>
              <a:solidFill>
                <a:srgbClr val="002060"/>
              </a:solidFill>
            </a:endParaRPr>
          </a:p>
        </p:txBody>
      </p:sp>
      <p:grpSp>
        <p:nvGrpSpPr>
          <p:cNvPr id="11" name="Group 10">
            <a:extLst>
              <a:ext uri="{FF2B5EF4-FFF2-40B4-BE49-F238E27FC236}">
                <a16:creationId xmlns:a16="http://schemas.microsoft.com/office/drawing/2014/main" id="{00B8044D-150A-41EF-A455-9137C9197E40}"/>
              </a:ext>
            </a:extLst>
          </p:cNvPr>
          <p:cNvGrpSpPr/>
          <p:nvPr/>
        </p:nvGrpSpPr>
        <p:grpSpPr>
          <a:xfrm>
            <a:off x="465790" y="1966335"/>
            <a:ext cx="2712125" cy="2673594"/>
            <a:chOff x="967960" y="614863"/>
            <a:chExt cx="3931551" cy="2977497"/>
          </a:xfrm>
        </p:grpSpPr>
        <p:sp>
          <p:nvSpPr>
            <p:cNvPr id="3" name="Pentagon 2">
              <a:extLst>
                <a:ext uri="{FF2B5EF4-FFF2-40B4-BE49-F238E27FC236}">
                  <a16:creationId xmlns:a16="http://schemas.microsoft.com/office/drawing/2014/main" id="{A6424FD7-ACF9-4853-9ED1-0ED7E8F84B66}"/>
                </a:ext>
              </a:extLst>
            </p:cNvPr>
            <p:cNvSpPr/>
            <p:nvPr/>
          </p:nvSpPr>
          <p:spPr>
            <a:xfrm>
              <a:off x="967960" y="614863"/>
              <a:ext cx="3931551" cy="2833667"/>
            </a:xfrm>
            <a:prstGeom prst="pentagon">
              <a:avLst/>
            </a:prstGeom>
            <a:blipFill>
              <a:blip r:embed="rId3"/>
              <a:tile tx="0" ty="0" sx="100000" sy="100000" flip="none" algn="tl"/>
            </a:blip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vi-VN"/>
            </a:p>
          </p:txBody>
        </p:sp>
        <p:sp>
          <p:nvSpPr>
            <p:cNvPr id="10" name="TextBox 9">
              <a:extLst>
                <a:ext uri="{FF2B5EF4-FFF2-40B4-BE49-F238E27FC236}">
                  <a16:creationId xmlns:a16="http://schemas.microsoft.com/office/drawing/2014/main" id="{E051390F-64D7-4CF1-9211-10AF3CFF23C6}"/>
                </a:ext>
              </a:extLst>
            </p:cNvPr>
            <p:cNvSpPr txBox="1"/>
            <p:nvPr/>
          </p:nvSpPr>
          <p:spPr>
            <a:xfrm>
              <a:off x="1404085" y="1090203"/>
              <a:ext cx="3017364" cy="2502157"/>
            </a:xfrm>
            <a:prstGeom prst="rect">
              <a:avLst/>
            </a:prstGeom>
            <a:noFill/>
          </p:spPr>
          <p:txBody>
            <a:bodyPr wrap="square" rtlCol="0">
              <a:spAutoFit/>
            </a:bodyPr>
            <a:lstStyle/>
            <a:p>
              <a:pPr algn="ctr"/>
              <a:r>
                <a:rPr lang="en-US" sz="2800" b="1" dirty="0">
                  <a:ln w="22225">
                    <a:solidFill>
                      <a:schemeClr val="tx1"/>
                    </a:solidFill>
                    <a:prstDash val="solid"/>
                  </a:ln>
                  <a:solidFill>
                    <a:srgbClr val="002060"/>
                  </a:solidFill>
                </a:rPr>
                <a:t>Sử dụng phần </a:t>
              </a:r>
              <a:r>
                <a:rPr lang="en-US" sz="2800" b="1">
                  <a:ln w="22225">
                    <a:solidFill>
                      <a:schemeClr val="tx1"/>
                    </a:solidFill>
                    <a:prstDash val="solid"/>
                  </a:ln>
                  <a:solidFill>
                    <a:srgbClr val="002060"/>
                  </a:solidFill>
                </a:rPr>
                <a:t>mềm </a:t>
              </a:r>
              <a:r>
                <a:rPr lang="en-US" sz="2800" b="1">
                  <a:ln w="22225">
                    <a:solidFill>
                      <a:schemeClr val="tx1"/>
                    </a:solidFill>
                    <a:prstDash val="solid"/>
                  </a:ln>
                  <a:solidFill>
                    <a:srgbClr val="FF0000"/>
                  </a:solidFill>
                </a:rPr>
                <a:t>Arduino IDE </a:t>
              </a:r>
              <a:r>
                <a:rPr lang="en-US" sz="2800" b="1">
                  <a:ln w="22225">
                    <a:solidFill>
                      <a:schemeClr val="tx1"/>
                    </a:solidFill>
                    <a:prstDash val="solid"/>
                  </a:ln>
                  <a:solidFill>
                    <a:srgbClr val="002060"/>
                  </a:solidFill>
                </a:rPr>
                <a:t>để </a:t>
              </a:r>
              <a:r>
                <a:rPr lang="en-US" sz="2800" b="1" dirty="0">
                  <a:ln w="22225">
                    <a:solidFill>
                      <a:schemeClr val="tx1"/>
                    </a:solidFill>
                    <a:prstDash val="solid"/>
                  </a:ln>
                  <a:solidFill>
                    <a:srgbClr val="002060"/>
                  </a:solidFill>
                </a:rPr>
                <a:t>viết code</a:t>
              </a:r>
              <a:endParaRPr lang="vi-VN" sz="2800" b="1" dirty="0">
                <a:ln w="22225">
                  <a:solidFill>
                    <a:schemeClr val="tx1"/>
                  </a:solidFill>
                  <a:prstDash val="solid"/>
                </a:ln>
                <a:solidFill>
                  <a:srgbClr val="002060"/>
                </a:solidFill>
              </a:endParaRPr>
            </a:p>
          </p:txBody>
        </p:sp>
      </p:grpSp>
      <p:pic>
        <p:nvPicPr>
          <p:cNvPr id="12" name="Picture 11"/>
          <p:cNvPicPr/>
          <p:nvPr/>
        </p:nvPicPr>
        <p:blipFill>
          <a:blip r:embed="rId4">
            <a:extLst>
              <a:ext uri="{28A0092B-C50C-407E-A947-70E740481C1C}">
                <a14:useLocalDpi xmlns:a14="http://schemas.microsoft.com/office/drawing/2010/main" val="0"/>
              </a:ext>
            </a:extLst>
          </a:blip>
          <a:srcRect/>
          <a:stretch>
            <a:fillRect/>
          </a:stretch>
        </p:blipFill>
        <p:spPr bwMode="auto">
          <a:xfrm>
            <a:off x="3260361" y="525715"/>
            <a:ext cx="5406326" cy="3958169"/>
          </a:xfrm>
          <a:prstGeom prst="rect">
            <a:avLst/>
          </a:prstGeom>
          <a:noFill/>
          <a:ln w="12700">
            <a:solidFill>
              <a:schemeClr val="tx1"/>
            </a:solidFill>
          </a:ln>
        </p:spPr>
      </p:pic>
    </p:spTree>
    <p:extLst>
      <p:ext uri="{BB962C8B-B14F-4D97-AF65-F5344CB8AC3E}">
        <p14:creationId xmlns:p14="http://schemas.microsoft.com/office/powerpoint/2010/main" val="3919876373"/>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7" presetClass="emph" presetSubtype="0" fill="remove" grpId="0" nodeType="clickEffect">
                                  <p:stCondLst>
                                    <p:cond delay="0"/>
                                  </p:stCondLst>
                                  <p:childTnLst>
                                    <p:animClr clrSpc="rgb" dir="cw">
                                      <p:cBhvr override="childStyle">
                                        <p:cTn id="6" dur="500" autoRev="1" fill="remove"/>
                                        <p:tgtEl>
                                          <p:spTgt spid="8"/>
                                        </p:tgtEl>
                                        <p:attrNameLst>
                                          <p:attrName>style.color</p:attrName>
                                        </p:attrNameLst>
                                      </p:cBhvr>
                                      <p:to>
                                        <a:schemeClr val="bg1"/>
                                      </p:to>
                                    </p:animClr>
                                    <p:animClr clrSpc="rgb" dir="cw">
                                      <p:cBhvr>
                                        <p:cTn id="7" dur="500" autoRev="1" fill="remove"/>
                                        <p:tgtEl>
                                          <p:spTgt spid="8"/>
                                        </p:tgtEl>
                                        <p:attrNameLst>
                                          <p:attrName>fillcolor</p:attrName>
                                        </p:attrNameLst>
                                      </p:cBhvr>
                                      <p:to>
                                        <a:schemeClr val="bg1"/>
                                      </p:to>
                                    </p:animClr>
                                    <p:set>
                                      <p:cBhvr>
                                        <p:cTn id="8" dur="500" autoRev="1" fill="remove"/>
                                        <p:tgtEl>
                                          <p:spTgt spid="8"/>
                                        </p:tgtEl>
                                        <p:attrNameLst>
                                          <p:attrName>fill.type</p:attrName>
                                        </p:attrNameLst>
                                      </p:cBhvr>
                                      <p:to>
                                        <p:strVal val="solid"/>
                                      </p:to>
                                    </p:set>
                                    <p:set>
                                      <p:cBhvr>
                                        <p:cTn id="9" dur="500" autoRev="1" fill="remove"/>
                                        <p:tgtEl>
                                          <p:spTgt spid="8"/>
                                        </p:tgtEl>
                                        <p:attrNameLst>
                                          <p:attrName>fill.on</p:attrName>
                                        </p:attrNameLst>
                                      </p:cBhvr>
                                      <p:to>
                                        <p:strVal val="true"/>
                                      </p:to>
                                    </p:set>
                                  </p:childTnLst>
                                </p:cTn>
                              </p:par>
                            </p:childTnLst>
                          </p:cTn>
                        </p:par>
                      </p:childTnLst>
                    </p:cTn>
                  </p:par>
                  <p:par>
                    <p:cTn id="10" fill="hold">
                      <p:stCondLst>
                        <p:cond delay="indefinite"/>
                      </p:stCondLst>
                      <p:childTnLst>
                        <p:par>
                          <p:cTn id="11" fill="hold">
                            <p:stCondLst>
                              <p:cond delay="0"/>
                            </p:stCondLst>
                            <p:childTnLst>
                              <p:par>
                                <p:cTn id="12" presetID="26" presetClass="entr" presetSubtype="0" fill="hold" nodeType="clickEffect">
                                  <p:stCondLst>
                                    <p:cond delay="0"/>
                                  </p:stCondLst>
                                  <p:childTnLst>
                                    <p:set>
                                      <p:cBhvr>
                                        <p:cTn id="13" dur="1" fill="hold">
                                          <p:stCondLst>
                                            <p:cond delay="0"/>
                                          </p:stCondLst>
                                        </p:cTn>
                                        <p:tgtEl>
                                          <p:spTgt spid="11"/>
                                        </p:tgtEl>
                                        <p:attrNameLst>
                                          <p:attrName>style.visibility</p:attrName>
                                        </p:attrNameLst>
                                      </p:cBhvr>
                                      <p:to>
                                        <p:strVal val="visible"/>
                                      </p:to>
                                    </p:set>
                                    <p:animEffect transition="in" filter="wipe(down)">
                                      <p:cBhvr>
                                        <p:cTn id="14" dur="580">
                                          <p:stCondLst>
                                            <p:cond delay="0"/>
                                          </p:stCondLst>
                                        </p:cTn>
                                        <p:tgtEl>
                                          <p:spTgt spid="11"/>
                                        </p:tgtEl>
                                      </p:cBhvr>
                                    </p:animEffect>
                                    <p:anim calcmode="lin" valueType="num">
                                      <p:cBhvr>
                                        <p:cTn id="15" dur="1822" tmFilter="0,0; 0.14,0.36; 0.43,0.73; 0.71,0.91; 1.0,1.0">
                                          <p:stCondLst>
                                            <p:cond delay="0"/>
                                          </p:stCondLst>
                                        </p:cTn>
                                        <p:tgtEl>
                                          <p:spTgt spid="11"/>
                                        </p:tgtEl>
                                        <p:attrNameLst>
                                          <p:attrName>ppt_x</p:attrName>
                                        </p:attrNameLst>
                                      </p:cBhvr>
                                      <p:tavLst>
                                        <p:tav tm="0">
                                          <p:val>
                                            <p:strVal val="#ppt_x-0.25"/>
                                          </p:val>
                                        </p:tav>
                                        <p:tav tm="100000">
                                          <p:val>
                                            <p:strVal val="#ppt_x"/>
                                          </p:val>
                                        </p:tav>
                                      </p:tavLst>
                                    </p:anim>
                                    <p:anim calcmode="lin" valueType="num">
                                      <p:cBhvr>
                                        <p:cTn id="16" dur="664" tmFilter="0.0,0.0; 0.25,0.07; 0.50,0.2; 0.75,0.467; 1.0,1.0">
                                          <p:stCondLst>
                                            <p:cond delay="0"/>
                                          </p:stCondLst>
                                        </p:cTn>
                                        <p:tgtEl>
                                          <p:spTgt spid="11"/>
                                        </p:tgtEl>
                                        <p:attrNameLst>
                                          <p:attrName>ppt_y</p:attrName>
                                        </p:attrNameLst>
                                      </p:cBhvr>
                                      <p:tavLst>
                                        <p:tav tm="0" fmla="#ppt_y-sin(pi*$)/3">
                                          <p:val>
                                            <p:fltVal val="0.5"/>
                                          </p:val>
                                        </p:tav>
                                        <p:tav tm="100000">
                                          <p:val>
                                            <p:fltVal val="1"/>
                                          </p:val>
                                        </p:tav>
                                      </p:tavLst>
                                    </p:anim>
                                    <p:anim calcmode="lin" valueType="num">
                                      <p:cBhvr>
                                        <p:cTn id="17" dur="664" tmFilter="0, 0; 0.125,0.2665; 0.25,0.4; 0.375,0.465; 0.5,0.5;  0.625,0.535; 0.75,0.6; 0.875,0.7335; 1,1">
                                          <p:stCondLst>
                                            <p:cond delay="664"/>
                                          </p:stCondLst>
                                        </p:cTn>
                                        <p:tgtEl>
                                          <p:spTgt spid="11"/>
                                        </p:tgtEl>
                                        <p:attrNameLst>
                                          <p:attrName>ppt_y</p:attrName>
                                        </p:attrNameLst>
                                      </p:cBhvr>
                                      <p:tavLst>
                                        <p:tav tm="0" fmla="#ppt_y-sin(pi*$)/9">
                                          <p:val>
                                            <p:fltVal val="0"/>
                                          </p:val>
                                        </p:tav>
                                        <p:tav tm="100000">
                                          <p:val>
                                            <p:fltVal val="1"/>
                                          </p:val>
                                        </p:tav>
                                      </p:tavLst>
                                    </p:anim>
                                    <p:anim calcmode="lin" valueType="num">
                                      <p:cBhvr>
                                        <p:cTn id="18" dur="332" tmFilter="0, 0; 0.125,0.2665; 0.25,0.4; 0.375,0.465; 0.5,0.5;  0.625,0.535; 0.75,0.6; 0.875,0.7335; 1,1">
                                          <p:stCondLst>
                                            <p:cond delay="1324"/>
                                          </p:stCondLst>
                                        </p:cTn>
                                        <p:tgtEl>
                                          <p:spTgt spid="11"/>
                                        </p:tgtEl>
                                        <p:attrNameLst>
                                          <p:attrName>ppt_y</p:attrName>
                                        </p:attrNameLst>
                                      </p:cBhvr>
                                      <p:tavLst>
                                        <p:tav tm="0" fmla="#ppt_y-sin(pi*$)/27">
                                          <p:val>
                                            <p:fltVal val="0"/>
                                          </p:val>
                                        </p:tav>
                                        <p:tav tm="100000">
                                          <p:val>
                                            <p:fltVal val="1"/>
                                          </p:val>
                                        </p:tav>
                                      </p:tavLst>
                                    </p:anim>
                                    <p:anim calcmode="lin" valueType="num">
                                      <p:cBhvr>
                                        <p:cTn id="19" dur="164" tmFilter="0, 0; 0.125,0.2665; 0.25,0.4; 0.375,0.465; 0.5,0.5;  0.625,0.535; 0.75,0.6; 0.875,0.7335; 1,1">
                                          <p:stCondLst>
                                            <p:cond delay="1656"/>
                                          </p:stCondLst>
                                        </p:cTn>
                                        <p:tgtEl>
                                          <p:spTgt spid="11"/>
                                        </p:tgtEl>
                                        <p:attrNameLst>
                                          <p:attrName>ppt_y</p:attrName>
                                        </p:attrNameLst>
                                      </p:cBhvr>
                                      <p:tavLst>
                                        <p:tav tm="0" fmla="#ppt_y-sin(pi*$)/81">
                                          <p:val>
                                            <p:fltVal val="0"/>
                                          </p:val>
                                        </p:tav>
                                        <p:tav tm="100000">
                                          <p:val>
                                            <p:fltVal val="1"/>
                                          </p:val>
                                        </p:tav>
                                      </p:tavLst>
                                    </p:anim>
                                    <p:animScale>
                                      <p:cBhvr>
                                        <p:cTn id="20" dur="26">
                                          <p:stCondLst>
                                            <p:cond delay="650"/>
                                          </p:stCondLst>
                                        </p:cTn>
                                        <p:tgtEl>
                                          <p:spTgt spid="11"/>
                                        </p:tgtEl>
                                      </p:cBhvr>
                                      <p:to x="100000" y="60000"/>
                                    </p:animScale>
                                    <p:animScale>
                                      <p:cBhvr>
                                        <p:cTn id="21" dur="166" decel="50000">
                                          <p:stCondLst>
                                            <p:cond delay="676"/>
                                          </p:stCondLst>
                                        </p:cTn>
                                        <p:tgtEl>
                                          <p:spTgt spid="11"/>
                                        </p:tgtEl>
                                      </p:cBhvr>
                                      <p:to x="100000" y="100000"/>
                                    </p:animScale>
                                    <p:animScale>
                                      <p:cBhvr>
                                        <p:cTn id="22" dur="26">
                                          <p:stCondLst>
                                            <p:cond delay="1312"/>
                                          </p:stCondLst>
                                        </p:cTn>
                                        <p:tgtEl>
                                          <p:spTgt spid="11"/>
                                        </p:tgtEl>
                                      </p:cBhvr>
                                      <p:to x="100000" y="80000"/>
                                    </p:animScale>
                                    <p:animScale>
                                      <p:cBhvr>
                                        <p:cTn id="23" dur="166" decel="50000">
                                          <p:stCondLst>
                                            <p:cond delay="1338"/>
                                          </p:stCondLst>
                                        </p:cTn>
                                        <p:tgtEl>
                                          <p:spTgt spid="11"/>
                                        </p:tgtEl>
                                      </p:cBhvr>
                                      <p:to x="100000" y="100000"/>
                                    </p:animScale>
                                    <p:animScale>
                                      <p:cBhvr>
                                        <p:cTn id="24" dur="26">
                                          <p:stCondLst>
                                            <p:cond delay="1642"/>
                                          </p:stCondLst>
                                        </p:cTn>
                                        <p:tgtEl>
                                          <p:spTgt spid="11"/>
                                        </p:tgtEl>
                                      </p:cBhvr>
                                      <p:to x="100000" y="90000"/>
                                    </p:animScale>
                                    <p:animScale>
                                      <p:cBhvr>
                                        <p:cTn id="25" dur="166" decel="50000">
                                          <p:stCondLst>
                                            <p:cond delay="1668"/>
                                          </p:stCondLst>
                                        </p:cTn>
                                        <p:tgtEl>
                                          <p:spTgt spid="11"/>
                                        </p:tgtEl>
                                      </p:cBhvr>
                                      <p:to x="100000" y="100000"/>
                                    </p:animScale>
                                    <p:animScale>
                                      <p:cBhvr>
                                        <p:cTn id="26" dur="26">
                                          <p:stCondLst>
                                            <p:cond delay="1808"/>
                                          </p:stCondLst>
                                        </p:cTn>
                                        <p:tgtEl>
                                          <p:spTgt spid="11"/>
                                        </p:tgtEl>
                                      </p:cBhvr>
                                      <p:to x="100000" y="95000"/>
                                    </p:animScale>
                                    <p:animScale>
                                      <p:cBhvr>
                                        <p:cTn id="27" dur="166" decel="50000">
                                          <p:stCondLst>
                                            <p:cond delay="1834"/>
                                          </p:stCondLst>
                                        </p:cTn>
                                        <p:tgtEl>
                                          <p:spTgt spid="11"/>
                                        </p:tgtEl>
                                      </p:cBhvr>
                                      <p:to x="100000" y="100000"/>
                                    </p:animScale>
                                  </p:childTnLst>
                                </p:cTn>
                              </p:par>
                            </p:childTnLst>
                          </p:cTn>
                        </p:par>
                      </p:childTnLst>
                    </p:cTn>
                  </p:par>
                  <p:par>
                    <p:cTn id="28" fill="hold">
                      <p:stCondLst>
                        <p:cond delay="indefinite"/>
                      </p:stCondLst>
                      <p:childTnLst>
                        <p:par>
                          <p:cTn id="29" fill="hold">
                            <p:stCondLst>
                              <p:cond delay="0"/>
                            </p:stCondLst>
                            <p:childTnLst>
                              <p:par>
                                <p:cTn id="30" presetID="16" presetClass="entr" presetSubtype="21" fill="hold" nodeType="clickEffect">
                                  <p:stCondLst>
                                    <p:cond delay="0"/>
                                  </p:stCondLst>
                                  <p:childTnLst>
                                    <p:set>
                                      <p:cBhvr>
                                        <p:cTn id="31" dur="1" fill="hold">
                                          <p:stCondLst>
                                            <p:cond delay="0"/>
                                          </p:stCondLst>
                                        </p:cTn>
                                        <p:tgtEl>
                                          <p:spTgt spid="4"/>
                                        </p:tgtEl>
                                        <p:attrNameLst>
                                          <p:attrName>style.visibility</p:attrName>
                                        </p:attrNameLst>
                                      </p:cBhvr>
                                      <p:to>
                                        <p:strVal val="visible"/>
                                      </p:to>
                                    </p:set>
                                    <p:animEffect transition="in" filter="barn(inVertical)">
                                      <p:cBhvr>
                                        <p:cTn id="32" dur="500"/>
                                        <p:tgtEl>
                                          <p:spTgt spid="4"/>
                                        </p:tgtEl>
                                      </p:cBhvr>
                                    </p:animEffect>
                                  </p:childTnLst>
                                </p:cTn>
                              </p:par>
                            </p:childTnLst>
                          </p:cTn>
                        </p:par>
                      </p:childTnLst>
                    </p:cTn>
                  </p:par>
                  <p:par>
                    <p:cTn id="33" fill="hold">
                      <p:stCondLst>
                        <p:cond delay="indefinite"/>
                      </p:stCondLst>
                      <p:childTnLst>
                        <p:par>
                          <p:cTn id="34" fill="hold">
                            <p:stCondLst>
                              <p:cond delay="0"/>
                            </p:stCondLst>
                            <p:childTnLst>
                              <p:par>
                                <p:cTn id="35" presetID="21" presetClass="entr" presetSubtype="1" fill="hold" nodeType="clickEffect">
                                  <p:stCondLst>
                                    <p:cond delay="0"/>
                                  </p:stCondLst>
                                  <p:childTnLst>
                                    <p:set>
                                      <p:cBhvr>
                                        <p:cTn id="36" dur="1" fill="hold">
                                          <p:stCondLst>
                                            <p:cond delay="0"/>
                                          </p:stCondLst>
                                        </p:cTn>
                                        <p:tgtEl>
                                          <p:spTgt spid="12"/>
                                        </p:tgtEl>
                                        <p:attrNameLst>
                                          <p:attrName>style.visibility</p:attrName>
                                        </p:attrNameLst>
                                      </p:cBhvr>
                                      <p:to>
                                        <p:strVal val="visible"/>
                                      </p:to>
                                    </p:set>
                                    <p:animEffect transition="in" filter="wheel(1)">
                                      <p:cBhvr>
                                        <p:cTn id="37" dur="2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Number Placeholder 1"/>
          <p:cNvSpPr>
            <a:spLocks noGrp="1"/>
          </p:cNvSpPr>
          <p:nvPr>
            <p:ph type="sldNum" idx="12"/>
          </p:nvPr>
        </p:nvSpPr>
        <p:spPr/>
        <p:txBody>
          <a:bodyPr/>
          <a:lstStyle/>
          <a:p>
            <a:fld id="{00000000-1234-1234-1234-123412341234}" type="slidenum">
              <a:rPr lang="en-GB" smtClean="0"/>
              <a:pPr/>
              <a:t>9</a:t>
            </a:fld>
            <a:endParaRPr lang="en-GB"/>
          </a:p>
        </p:txBody>
      </p:sp>
      <p:sp>
        <p:nvSpPr>
          <p:cNvPr id="3" name="Slide Number Placeholder 1"/>
          <p:cNvSpPr txBox="1">
            <a:spLocks/>
          </p:cNvSpPr>
          <p:nvPr/>
        </p:nvSpPr>
        <p:spPr>
          <a:xfrm>
            <a:off x="8117994" y="418063"/>
            <a:ext cx="548700" cy="393600"/>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1pPr>
            <a:lvl2pPr marR="0" lvl="1"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2pPr>
            <a:lvl3pPr marR="0" lvl="2"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3pPr>
            <a:lvl4pPr marR="0" lvl="3"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4pPr>
            <a:lvl5pPr marR="0" lvl="4"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5pPr>
            <a:lvl6pPr marR="0" lvl="5"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6pPr>
            <a:lvl7pPr marR="0" lvl="6"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7pPr>
            <a:lvl8pPr marR="0" lvl="7"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8pPr>
            <a:lvl9pPr marR="0" lvl="8" algn="r" rtl="0">
              <a:lnSpc>
                <a:spcPct val="100000"/>
              </a:lnSpc>
              <a:spcBef>
                <a:spcPts val="0"/>
              </a:spcBef>
              <a:spcAft>
                <a:spcPts val="0"/>
              </a:spcAft>
              <a:buClr>
                <a:srgbClr val="000000"/>
              </a:buClr>
              <a:buFont typeface="Arial" panose="020B0604020202020204"/>
              <a:buNone/>
              <a:defRPr sz="1200" b="0" i="0" u="none" strike="noStrike" cap="none">
                <a:solidFill>
                  <a:schemeClr val="dk2"/>
                </a:solidFill>
                <a:latin typeface="Lato Light" panose="020F0502020204030203"/>
                <a:ea typeface="Lato Light" panose="020F0502020204030203"/>
                <a:cs typeface="Lato Light" panose="020F0502020204030203"/>
                <a:sym typeface="Lato Light" panose="020F0502020204030203"/>
              </a:defRPr>
            </a:lvl9pPr>
          </a:lstStyle>
          <a:p>
            <a:fld id="{00000000-1234-1234-1234-123412341234}" type="slidenum">
              <a:rPr lang="en-GB"/>
              <a:pPr/>
              <a:t>9</a:t>
            </a:fld>
            <a:endParaRPr lang="en-GB"/>
          </a:p>
        </p:txBody>
      </p:sp>
      <p:sp>
        <p:nvSpPr>
          <p:cNvPr id="13" name="TextBox 12">
            <a:extLst>
              <a:ext uri="{FF2B5EF4-FFF2-40B4-BE49-F238E27FC236}">
                <a16:creationId xmlns:a16="http://schemas.microsoft.com/office/drawing/2014/main" id="{68DE9EC6-ADA8-4908-A942-B91EDC2E47F6}"/>
              </a:ext>
            </a:extLst>
          </p:cNvPr>
          <p:cNvSpPr txBox="1"/>
          <p:nvPr/>
        </p:nvSpPr>
        <p:spPr>
          <a:xfrm>
            <a:off x="1380560" y="957622"/>
            <a:ext cx="3515630" cy="523220"/>
          </a:xfrm>
          <a:prstGeom prst="rect">
            <a:avLst/>
          </a:prstGeom>
          <a:noFill/>
        </p:spPr>
        <p:txBody>
          <a:bodyPr wrap="square" rtlCol="0">
            <a:spAutoFit/>
          </a:bodyPr>
          <a:lstStyle/>
          <a:p>
            <a:pPr algn="ctr"/>
            <a:r>
              <a:rPr lang="en-US" sz="2800" b="1" dirty="0">
                <a:ln w="22225">
                  <a:solidFill>
                    <a:schemeClr val="tx1"/>
                  </a:solidFill>
                  <a:prstDash val="solid"/>
                </a:ln>
                <a:solidFill>
                  <a:srgbClr val="002060"/>
                </a:solidFill>
              </a:rPr>
              <a:t>Hình ảnh sản phẩm</a:t>
            </a:r>
            <a:endParaRPr lang="vi-VN" sz="2800" b="1" dirty="0">
              <a:ln w="22225">
                <a:solidFill>
                  <a:schemeClr val="tx1"/>
                </a:solidFill>
                <a:prstDash val="solid"/>
              </a:ln>
              <a:solidFill>
                <a:srgbClr val="002060"/>
              </a:solidFill>
            </a:endParaRPr>
          </a:p>
        </p:txBody>
      </p:sp>
      <p:cxnSp>
        <p:nvCxnSpPr>
          <p:cNvPr id="8" name="Straight Connector 7">
            <a:extLst>
              <a:ext uri="{FF2B5EF4-FFF2-40B4-BE49-F238E27FC236}">
                <a16:creationId xmlns:a16="http://schemas.microsoft.com/office/drawing/2014/main" id="{8D8F64EC-D448-43A1-BCDD-12EDA8EF8DBE}"/>
              </a:ext>
            </a:extLst>
          </p:cNvPr>
          <p:cNvCxnSpPr/>
          <p:nvPr/>
        </p:nvCxnSpPr>
        <p:spPr>
          <a:xfrm>
            <a:off x="1528110" y="952500"/>
            <a:ext cx="7138577" cy="0"/>
          </a:xfrm>
          <a:prstGeom prst="line">
            <a:avLst/>
          </a:prstGeom>
          <a:ln>
            <a:solidFill>
              <a:srgbClr val="FF0000"/>
            </a:solidFill>
          </a:ln>
        </p:spPr>
        <p:style>
          <a:lnRef idx="1">
            <a:schemeClr val="accent1"/>
          </a:lnRef>
          <a:fillRef idx="0">
            <a:schemeClr val="accent1"/>
          </a:fillRef>
          <a:effectRef idx="0">
            <a:schemeClr val="accent1"/>
          </a:effectRef>
          <a:fontRef idx="minor">
            <a:schemeClr val="tx1"/>
          </a:fontRef>
        </p:style>
      </p:cxnSp>
      <p:grpSp>
        <p:nvGrpSpPr>
          <p:cNvPr id="5" name="Group 4">
            <a:extLst>
              <a:ext uri="{FF2B5EF4-FFF2-40B4-BE49-F238E27FC236}">
                <a16:creationId xmlns:a16="http://schemas.microsoft.com/office/drawing/2014/main" id="{FDF6EFC8-1693-424E-8FF9-AA4BA56B606F}"/>
              </a:ext>
            </a:extLst>
          </p:cNvPr>
          <p:cNvGrpSpPr/>
          <p:nvPr/>
        </p:nvGrpSpPr>
        <p:grpSpPr>
          <a:xfrm>
            <a:off x="1370543" y="227044"/>
            <a:ext cx="7296152" cy="646283"/>
            <a:chOff x="1370543" y="227044"/>
            <a:chExt cx="7296152" cy="646283"/>
          </a:xfrm>
        </p:grpSpPr>
        <p:sp>
          <p:nvSpPr>
            <p:cNvPr id="4" name="Title 1"/>
            <p:cNvSpPr txBox="1">
              <a:spLocks/>
            </p:cNvSpPr>
            <p:nvPr/>
          </p:nvSpPr>
          <p:spPr>
            <a:xfrm>
              <a:off x="1528110" y="279437"/>
              <a:ext cx="7138585" cy="541499"/>
            </a:xfrm>
            <a:prstGeom prst="rect">
              <a:avLst/>
            </a:prstGeom>
            <a:solidFill>
              <a:schemeClr val="accent2">
                <a:lumMod val="40000"/>
                <a:lumOff val="60000"/>
              </a:schemeClr>
            </a:solidFill>
          </p:spPr>
          <p:txBody>
            <a:bodyPr vert="horz" lIns="68580" tIns="34291" rIns="68580" bIns="34291" rtlCol="0" anchor="ctr">
              <a:noAutofit/>
            </a:bodyPr>
            <a:lstStyle>
              <a:lvl1pPr algn="l" defTabSz="914400" rtl="0" eaLnBrk="1" latinLnBrk="0" hangingPunct="1">
                <a:lnSpc>
                  <a:spcPct val="90000"/>
                </a:lnSpc>
                <a:spcBef>
                  <a:spcPct val="0"/>
                </a:spcBef>
                <a:buNone/>
                <a:defRPr sz="3600" kern="1200" cap="all" baseline="0">
                  <a:solidFill>
                    <a:schemeClr val="tx1"/>
                  </a:solidFill>
                  <a:latin typeface="+mj-lt"/>
                  <a:ea typeface="+mj-ea"/>
                  <a:cs typeface="+mj-cs"/>
                </a:defRPr>
              </a:lvl1pPr>
            </a:lstStyle>
            <a:p>
              <a:pPr algn="ctr"/>
              <a:r>
                <a:rPr lang="en-US" b="1" cap="none" dirty="0">
                  <a:ln w="9525">
                    <a:solidFill>
                      <a:schemeClr val="bg1"/>
                    </a:solidFill>
                    <a:prstDash val="solid"/>
                  </a:ln>
                  <a:effectLst>
                    <a:outerShdw blurRad="12700" dist="38100" dir="2700000" algn="tl" rotWithShape="0">
                      <a:schemeClr val="bg1">
                        <a:lumMod val="50000"/>
                      </a:schemeClr>
                    </a:outerShdw>
                  </a:effectLst>
                  <a:latin typeface="Arial" panose="020B0604020202020204" pitchFamily="34" charset="0"/>
                  <a:cs typeface="Arial" panose="020B0604020202020204" pitchFamily="34" charset="0"/>
                </a:rPr>
                <a:t>3. Kết quả thực nghiệm </a:t>
              </a:r>
            </a:p>
          </p:txBody>
        </p:sp>
        <p:pic>
          <p:nvPicPr>
            <p:cNvPr id="9" name="Picture 2" descr="Nhận diện thương hiệu Logo HaUI">
              <a:extLst>
                <a:ext uri="{FF2B5EF4-FFF2-40B4-BE49-F238E27FC236}">
                  <a16:creationId xmlns:a16="http://schemas.microsoft.com/office/drawing/2014/main" id="{EC78957C-72C1-44D9-BAD3-EF6FADA62A04}"/>
                </a:ext>
              </a:extLst>
            </p:cNvPr>
            <p:cNvPicPr>
              <a:picLocks noChangeAspect="1" noChangeArrowheads="1"/>
            </p:cNvPicPr>
            <p:nvPr/>
          </p:nvPicPr>
          <p:blipFill>
            <a:blip r:embed="rId3">
              <a:extLst>
                <a:ext uri="{BEBA8EAE-BF5A-486C-A8C5-ECC9F3942E4B}">
                  <a14:imgProps xmlns:a14="http://schemas.microsoft.com/office/drawing/2010/main">
                    <a14:imgLayer r:embed="rId4">
                      <a14:imgEffect>
                        <a14:backgroundRemoval t="5982" b="95254" l="9898" r="89859">
                          <a14:foregroundMark x1="74208" y1="32445" x2="74208" y2="32445"/>
                          <a14:foregroundMark x1="71575" y1="59103" x2="71575" y2="59103"/>
                          <a14:foregroundMark x1="70161" y1="40182" x2="70161" y2="40182"/>
                          <a14:foregroundMark x1="68844" y1="32835" x2="68844" y2="32835"/>
                          <a14:foregroundMark x1="53340" y1="31469" x2="53340" y2="31469"/>
                          <a14:foregroundMark x1="57387" y1="44083" x2="57387" y2="44083"/>
                          <a14:foregroundMark x1="66650" y1="49090" x2="66650" y2="49090"/>
                          <a14:foregroundMark x1="68259" y1="43303" x2="68259" y2="43303"/>
                          <a14:foregroundMark x1="70600" y1="34005" x2="70600" y2="34005"/>
                          <a14:foregroundMark x1="70161" y1="22627" x2="70015" y2="22042"/>
                          <a14:foregroundMark x1="69137" y1="17945" x2="69137" y2="17945"/>
                          <a14:foregroundMark x1="74647" y1="15865" x2="74647" y2="15865"/>
                          <a14:foregroundMark x1="75670" y1="12159" x2="75670" y2="12159"/>
                          <a14:foregroundMark x1="76694" y1="11964" x2="76694" y2="11964"/>
                          <a14:foregroundMark x1="81326" y1="8713" x2="81326" y2="8713"/>
                          <a14:foregroundMark x1="81619" y1="9493" x2="81619" y2="9493"/>
                          <a14:foregroundMark x1="81619" y1="11183" x2="81619" y2="12744"/>
                          <a14:foregroundMark x1="81619" y1="15280" x2="81619" y2="15280"/>
                          <a14:foregroundMark x1="81619" y1="16450" x2="81619" y2="17555"/>
                          <a14:foregroundMark x1="81619" y1="19311" x2="81619" y2="30559"/>
                          <a14:foregroundMark x1="81619" y1="30559" x2="81619" y2="30559"/>
                          <a14:foregroundMark x1="81034" y1="35176" x2="81034" y2="35176"/>
                          <a14:foregroundMark x1="80010" y1="44473" x2="80595" y2="48895"/>
                          <a14:foregroundMark x1="80302" y1="52926" x2="80595" y2="57217"/>
                          <a14:foregroundMark x1="81326" y1="63394" x2="81326" y2="65865"/>
                          <a14:foregroundMark x1="81472" y1="71521" x2="81765" y2="75163"/>
                          <a14:foregroundMark x1="80887" y1="77113" x2="80449" y2="78479"/>
                          <a14:foregroundMark x1="80156" y1="81534" x2="80156" y2="85046"/>
                          <a14:foregroundMark x1="79863" y1="87126" x2="79278" y2="88492"/>
                          <a14:foregroundMark x1="74208" y1="89467" x2="72891" y2="90637"/>
                          <a14:foregroundMark x1="60897" y1="88296" x2="60020" y2="88101"/>
                          <a14:foregroundMark x1="42028" y1="82510" x2="42028" y2="82510"/>
                          <a14:foregroundMark x1="24232" y1="79064" x2="24232" y2="79064"/>
                          <a14:foregroundMark x1="18137" y1="63004" x2="18137" y2="63004"/>
                          <a14:foregroundMark x1="18576" y1="47139" x2="18576" y2="47139"/>
                          <a14:foregroundMark x1="45100" y1="95254" x2="45100" y2="95254"/>
                          <a14:foregroundMark x1="47684" y1="94473" x2="47684" y2="94473"/>
                          <a14:foregroundMark x1="59288" y1="94863" x2="59288" y2="94863"/>
                          <a14:foregroundMark x1="43491" y1="20676" x2="43491" y2="20676"/>
                          <a14:foregroundMark x1="14529" y1="88882" x2="14529" y2="88882"/>
                          <a14:foregroundMark x1="14237" y1="86216" x2="14237" y2="86216"/>
                          <a14:foregroundMark x1="14773" y1="82900" x2="14773" y2="82900"/>
                          <a14:foregroundMark x1="14676" y1="76333" x2="14676" y2="76333"/>
                          <a14:foregroundMark x1="14529" y1="68596" x2="14529" y2="68596"/>
                          <a14:foregroundMark x1="14529" y1="61248" x2="14529" y2="61248"/>
                          <a14:foregroundMark x1="14383" y1="52536" x2="14383" y2="52536"/>
                          <a14:foregroundMark x1="14676" y1="38036" x2="14676" y2="38036"/>
                          <a14:foregroundMark x1="14773" y1="21847" x2="14773" y2="21847"/>
                          <a14:foregroundMark x1="16382" y1="6372" x2="16382" y2="6372"/>
                          <a14:foregroundMark x1="14676" y1="32445" x2="14676" y2="32445"/>
                          <a14:foregroundMark x1="14676" y1="56242" x2="14676" y2="56242"/>
                          <a14:foregroundMark x1="14676" y1="16840" x2="14676" y2="16840"/>
                          <a14:foregroundMark x1="14676" y1="10273" x2="14676" y2="10273"/>
                          <a14:foregroundMark x1="15797" y1="7932" x2="15797" y2="7932"/>
                          <a14:foregroundMark x1="16382" y1="6957" x2="16382" y2="6957"/>
                          <a14:foregroundMark x1="19015" y1="6567" x2="19015" y2="6567"/>
                          <a14:foregroundMark x1="23793" y1="6177" x2="23793" y2="6177"/>
                          <a14:foregroundMark x1="30863" y1="6372" x2="30863" y2="6372"/>
                          <a14:foregroundMark x1="36080" y1="5982" x2="36080" y2="5982"/>
                        </a14:backgroundRemoval>
                      </a14:imgEffect>
                    </a14:imgLayer>
                  </a14:imgProps>
                </a:ext>
                <a:ext uri="{28A0092B-C50C-407E-A947-70E740481C1C}">
                  <a14:useLocalDpi xmlns:a14="http://schemas.microsoft.com/office/drawing/2010/main" val="0"/>
                </a:ext>
              </a:extLst>
            </a:blip>
            <a:srcRect/>
            <a:stretch>
              <a:fillRect/>
            </a:stretch>
          </p:blipFill>
          <p:spPr bwMode="auto">
            <a:xfrm>
              <a:off x="1370543" y="227044"/>
              <a:ext cx="861860" cy="646283"/>
            </a:xfrm>
            <a:prstGeom prst="rect">
              <a:avLst/>
            </a:prstGeom>
            <a:noFill/>
            <a:extLst>
              <a:ext uri="{909E8E84-426E-40DD-AFC4-6F175D3DCCD1}">
                <a14:hiddenFill xmlns:a14="http://schemas.microsoft.com/office/drawing/2010/main">
                  <a:solidFill>
                    <a:srgbClr val="FFFFFF"/>
                  </a:solidFill>
                </a14:hiddenFill>
              </a:ext>
            </a:extLst>
          </p:spPr>
        </p:pic>
        <p:pic>
          <p:nvPicPr>
            <p:cNvPr id="10" name="Picture 4" descr="Có thể là hình ảnh về văn bản cho biết 'UNIVERSITY OF TEINS INDUSTRY HANOI FACULTY FACULTY KHOA ĐIỆN TỬ OF ELECTROMIOS'">
              <a:extLst>
                <a:ext uri="{FF2B5EF4-FFF2-40B4-BE49-F238E27FC236}">
                  <a16:creationId xmlns:a16="http://schemas.microsoft.com/office/drawing/2014/main" id="{FA732F6D-53F1-48B9-82A4-1B9CD124BC7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8099755" y="252229"/>
              <a:ext cx="564237" cy="564237"/>
            </a:xfrm>
            <a:prstGeom prst="rect">
              <a:avLst/>
            </a:prstGeom>
            <a:noFill/>
            <a:extLst>
              <a:ext uri="{909E8E84-426E-40DD-AFC4-6F175D3DCCD1}">
                <a14:hiddenFill xmlns:a14="http://schemas.microsoft.com/office/drawing/2010/main">
                  <a:solidFill>
                    <a:srgbClr val="FFFFFF"/>
                  </a:solidFill>
                </a14:hiddenFill>
              </a:ext>
            </a:extLst>
          </p:spPr>
        </p:pic>
      </p:grpSp>
      <p:pic>
        <p:nvPicPr>
          <p:cNvPr id="6" name="Picture 5"/>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rot="16200000">
            <a:off x="5522182" y="842328"/>
            <a:ext cx="2886324" cy="3116912"/>
          </a:xfrm>
          <a:prstGeom prst="rect">
            <a:avLst/>
          </a:prstGeom>
        </p:spPr>
      </p:pic>
      <p:pic>
        <p:nvPicPr>
          <p:cNvPr id="12" name="Picture 11"/>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63371" y="1678817"/>
            <a:ext cx="5043517" cy="3150672"/>
          </a:xfrm>
          <a:prstGeom prst="rect">
            <a:avLst/>
          </a:prstGeom>
        </p:spPr>
      </p:pic>
    </p:spTree>
    <p:extLst>
      <p:ext uri="{BB962C8B-B14F-4D97-AF65-F5344CB8AC3E}">
        <p14:creationId xmlns:p14="http://schemas.microsoft.com/office/powerpoint/2010/main" val="3850299352"/>
      </p:ext>
    </p:extLst>
  </p:cSld>
  <p:clrMapOvr>
    <a:masterClrMapping/>
  </p:clrMapOvr>
  <p:transition>
    <p:fade thruBlk="1"/>
  </p:transition>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2" presetClass="entr" presetSubtype="4" fill="hold" nodeType="withEffect">
                                  <p:stCondLst>
                                    <p:cond delay="0"/>
                                  </p:stCondLst>
                                  <p:childTnLst>
                                    <p:set>
                                      <p:cBhvr>
                                        <p:cTn id="6" dur="1" fill="hold">
                                          <p:stCondLst>
                                            <p:cond delay="0"/>
                                          </p:stCondLst>
                                        </p:cTn>
                                        <p:tgtEl>
                                          <p:spTgt spid="5"/>
                                        </p:tgtEl>
                                        <p:attrNameLst>
                                          <p:attrName>style.visibility</p:attrName>
                                        </p:attrNameLst>
                                      </p:cBhvr>
                                      <p:to>
                                        <p:strVal val="visible"/>
                                      </p:to>
                                    </p:set>
                                    <p:anim calcmode="lin" valueType="num">
                                      <p:cBhvr additive="base">
                                        <p:cTn id="7" dur="500" fill="hold"/>
                                        <p:tgtEl>
                                          <p:spTgt spid="5"/>
                                        </p:tgtEl>
                                        <p:attrNameLst>
                                          <p:attrName>ppt_x</p:attrName>
                                        </p:attrNameLst>
                                      </p:cBhvr>
                                      <p:tavLst>
                                        <p:tav tm="0">
                                          <p:val>
                                            <p:strVal val="#ppt_x"/>
                                          </p:val>
                                        </p:tav>
                                        <p:tav tm="100000">
                                          <p:val>
                                            <p:strVal val="#ppt_x"/>
                                          </p:val>
                                        </p:tav>
                                      </p:tavLst>
                                    </p:anim>
                                    <p:anim calcmode="lin" valueType="num">
                                      <p:cBhvr additive="base">
                                        <p:cTn id="8" dur="500" fill="hold"/>
                                        <p:tgtEl>
                                          <p:spTgt spid="5"/>
                                        </p:tgtEl>
                                        <p:attrNameLst>
                                          <p:attrName>ppt_y</p:attrName>
                                        </p:attrNameLst>
                                      </p:cBhvr>
                                      <p:tavLst>
                                        <p:tav tm="0">
                                          <p:val>
                                            <p:strVal val="1+#ppt_h/2"/>
                                          </p:val>
                                        </p:tav>
                                        <p:tav tm="100000">
                                          <p:val>
                                            <p:strVal val="#ppt_y"/>
                                          </p:val>
                                        </p:tav>
                                      </p:tavLst>
                                    </p:anim>
                                  </p:childTnLst>
                                </p:cTn>
                              </p:par>
                              <p:par>
                                <p:cTn id="9" presetID="16" presetClass="entr" presetSubtype="21" fill="hold" nodeType="withEffect">
                                  <p:stCondLst>
                                    <p:cond delay="0"/>
                                  </p:stCondLst>
                                  <p:childTnLst>
                                    <p:set>
                                      <p:cBhvr>
                                        <p:cTn id="10" dur="1" fill="hold">
                                          <p:stCondLst>
                                            <p:cond delay="0"/>
                                          </p:stCondLst>
                                        </p:cTn>
                                        <p:tgtEl>
                                          <p:spTgt spid="8"/>
                                        </p:tgtEl>
                                        <p:attrNameLst>
                                          <p:attrName>style.visibility</p:attrName>
                                        </p:attrNameLst>
                                      </p:cBhvr>
                                      <p:to>
                                        <p:strVal val="visible"/>
                                      </p:to>
                                    </p:set>
                                    <p:animEffect transition="in" filter="barn(inVertical)">
                                      <p:cBhvr>
                                        <p:cTn id="11" dur="500"/>
                                        <p:tgtEl>
                                          <p:spTgt spid="8"/>
                                        </p:tgtEl>
                                      </p:cBhvr>
                                    </p:animEffect>
                                  </p:childTnLst>
                                </p:cTn>
                              </p:par>
                            </p:childTnLst>
                          </p:cTn>
                        </p:par>
                      </p:childTnLst>
                    </p:cTn>
                  </p:par>
                  <p:par>
                    <p:cTn id="12" fill="hold">
                      <p:stCondLst>
                        <p:cond delay="indefinite"/>
                      </p:stCondLst>
                      <p:childTnLst>
                        <p:par>
                          <p:cTn id="13" fill="hold">
                            <p:stCondLst>
                              <p:cond delay="0"/>
                            </p:stCondLst>
                            <p:childTnLst>
                              <p:par>
                                <p:cTn id="14" presetID="1" presetClass="entr" presetSubtype="0" fill="hold" grpId="0" nodeType="clickEffect">
                                  <p:stCondLst>
                                    <p:cond delay="0"/>
                                  </p:stCondLst>
                                  <p:childTnLst>
                                    <p:set>
                                      <p:cBhvr>
                                        <p:cTn id="15" dur="1" fill="hold">
                                          <p:stCondLst>
                                            <p:cond delay="0"/>
                                          </p:stCondLst>
                                        </p:cTn>
                                        <p:tgtEl>
                                          <p:spTgt spid="13"/>
                                        </p:tgtEl>
                                        <p:attrNameLst>
                                          <p:attrName>style.visibility</p:attrName>
                                        </p:attrNameLst>
                                      </p:cBhvr>
                                      <p:to>
                                        <p:strVal val="visible"/>
                                      </p:to>
                                    </p:set>
                                  </p:childTnLst>
                                </p:cTn>
                              </p:par>
                            </p:childTnLst>
                          </p:cTn>
                        </p:par>
                      </p:childTnLst>
                    </p:cTn>
                  </p:par>
                  <p:par>
                    <p:cTn id="16" fill="hold">
                      <p:stCondLst>
                        <p:cond delay="indefinite"/>
                      </p:stCondLst>
                      <p:childTnLst>
                        <p:par>
                          <p:cTn id="17" fill="hold">
                            <p:stCondLst>
                              <p:cond delay="0"/>
                            </p:stCondLst>
                            <p:childTnLst>
                              <p:par>
                                <p:cTn id="18" presetID="31" presetClass="entr" presetSubtype="0" fill="hold" nodeType="clickEffect">
                                  <p:stCondLst>
                                    <p:cond delay="0"/>
                                  </p:stCondLst>
                                  <p:childTnLst>
                                    <p:set>
                                      <p:cBhvr>
                                        <p:cTn id="19" dur="1" fill="hold">
                                          <p:stCondLst>
                                            <p:cond delay="0"/>
                                          </p:stCondLst>
                                        </p:cTn>
                                        <p:tgtEl>
                                          <p:spTgt spid="6"/>
                                        </p:tgtEl>
                                        <p:attrNameLst>
                                          <p:attrName>style.visibility</p:attrName>
                                        </p:attrNameLst>
                                      </p:cBhvr>
                                      <p:to>
                                        <p:strVal val="visible"/>
                                      </p:to>
                                    </p:set>
                                    <p:anim calcmode="lin" valueType="num">
                                      <p:cBhvr>
                                        <p:cTn id="20" dur="1000" fill="hold"/>
                                        <p:tgtEl>
                                          <p:spTgt spid="6"/>
                                        </p:tgtEl>
                                        <p:attrNameLst>
                                          <p:attrName>ppt_w</p:attrName>
                                        </p:attrNameLst>
                                      </p:cBhvr>
                                      <p:tavLst>
                                        <p:tav tm="0">
                                          <p:val>
                                            <p:fltVal val="0"/>
                                          </p:val>
                                        </p:tav>
                                        <p:tav tm="100000">
                                          <p:val>
                                            <p:strVal val="#ppt_w"/>
                                          </p:val>
                                        </p:tav>
                                      </p:tavLst>
                                    </p:anim>
                                    <p:anim calcmode="lin" valueType="num">
                                      <p:cBhvr>
                                        <p:cTn id="21" dur="1000" fill="hold"/>
                                        <p:tgtEl>
                                          <p:spTgt spid="6"/>
                                        </p:tgtEl>
                                        <p:attrNameLst>
                                          <p:attrName>ppt_h</p:attrName>
                                        </p:attrNameLst>
                                      </p:cBhvr>
                                      <p:tavLst>
                                        <p:tav tm="0">
                                          <p:val>
                                            <p:fltVal val="0"/>
                                          </p:val>
                                        </p:tav>
                                        <p:tav tm="100000">
                                          <p:val>
                                            <p:strVal val="#ppt_h"/>
                                          </p:val>
                                        </p:tav>
                                      </p:tavLst>
                                    </p:anim>
                                    <p:anim calcmode="lin" valueType="num">
                                      <p:cBhvr>
                                        <p:cTn id="22" dur="1000" fill="hold"/>
                                        <p:tgtEl>
                                          <p:spTgt spid="6"/>
                                        </p:tgtEl>
                                        <p:attrNameLst>
                                          <p:attrName>style.rotation</p:attrName>
                                        </p:attrNameLst>
                                      </p:cBhvr>
                                      <p:tavLst>
                                        <p:tav tm="0">
                                          <p:val>
                                            <p:fltVal val="90"/>
                                          </p:val>
                                        </p:tav>
                                        <p:tav tm="100000">
                                          <p:val>
                                            <p:fltVal val="0"/>
                                          </p:val>
                                        </p:tav>
                                      </p:tavLst>
                                    </p:anim>
                                    <p:animEffect transition="in" filter="fade">
                                      <p:cBhvr>
                                        <p:cTn id="23" dur="1000"/>
                                        <p:tgtEl>
                                          <p:spTgt spid="6"/>
                                        </p:tgtEl>
                                      </p:cBhvr>
                                    </p:animEffect>
                                  </p:childTnLst>
                                </p:cTn>
                              </p:par>
                            </p:childTnLst>
                          </p:cTn>
                        </p:par>
                      </p:childTnLst>
                    </p:cTn>
                  </p:par>
                  <p:par>
                    <p:cTn id="24" fill="hold">
                      <p:stCondLst>
                        <p:cond delay="indefinite"/>
                      </p:stCondLst>
                      <p:childTnLst>
                        <p:par>
                          <p:cTn id="25" fill="hold">
                            <p:stCondLst>
                              <p:cond delay="0"/>
                            </p:stCondLst>
                            <p:childTnLst>
                              <p:par>
                                <p:cTn id="26" presetID="31" presetClass="entr" presetSubtype="0" fill="hold" nodeType="clickEffect">
                                  <p:stCondLst>
                                    <p:cond delay="0"/>
                                  </p:stCondLst>
                                  <p:childTnLst>
                                    <p:set>
                                      <p:cBhvr>
                                        <p:cTn id="27" dur="1" fill="hold">
                                          <p:stCondLst>
                                            <p:cond delay="0"/>
                                          </p:stCondLst>
                                        </p:cTn>
                                        <p:tgtEl>
                                          <p:spTgt spid="12"/>
                                        </p:tgtEl>
                                        <p:attrNameLst>
                                          <p:attrName>style.visibility</p:attrName>
                                        </p:attrNameLst>
                                      </p:cBhvr>
                                      <p:to>
                                        <p:strVal val="visible"/>
                                      </p:to>
                                    </p:set>
                                    <p:anim calcmode="lin" valueType="num">
                                      <p:cBhvr>
                                        <p:cTn id="28" dur="1000" fill="hold"/>
                                        <p:tgtEl>
                                          <p:spTgt spid="12"/>
                                        </p:tgtEl>
                                        <p:attrNameLst>
                                          <p:attrName>ppt_w</p:attrName>
                                        </p:attrNameLst>
                                      </p:cBhvr>
                                      <p:tavLst>
                                        <p:tav tm="0">
                                          <p:val>
                                            <p:fltVal val="0"/>
                                          </p:val>
                                        </p:tav>
                                        <p:tav tm="100000">
                                          <p:val>
                                            <p:strVal val="#ppt_w"/>
                                          </p:val>
                                        </p:tav>
                                      </p:tavLst>
                                    </p:anim>
                                    <p:anim calcmode="lin" valueType="num">
                                      <p:cBhvr>
                                        <p:cTn id="29" dur="1000" fill="hold"/>
                                        <p:tgtEl>
                                          <p:spTgt spid="12"/>
                                        </p:tgtEl>
                                        <p:attrNameLst>
                                          <p:attrName>ppt_h</p:attrName>
                                        </p:attrNameLst>
                                      </p:cBhvr>
                                      <p:tavLst>
                                        <p:tav tm="0">
                                          <p:val>
                                            <p:fltVal val="0"/>
                                          </p:val>
                                        </p:tav>
                                        <p:tav tm="100000">
                                          <p:val>
                                            <p:strVal val="#ppt_h"/>
                                          </p:val>
                                        </p:tav>
                                      </p:tavLst>
                                    </p:anim>
                                    <p:anim calcmode="lin" valueType="num">
                                      <p:cBhvr>
                                        <p:cTn id="30" dur="1000" fill="hold"/>
                                        <p:tgtEl>
                                          <p:spTgt spid="12"/>
                                        </p:tgtEl>
                                        <p:attrNameLst>
                                          <p:attrName>style.rotation</p:attrName>
                                        </p:attrNameLst>
                                      </p:cBhvr>
                                      <p:tavLst>
                                        <p:tav tm="0">
                                          <p:val>
                                            <p:fltVal val="90"/>
                                          </p:val>
                                        </p:tav>
                                        <p:tav tm="100000">
                                          <p:val>
                                            <p:fltVal val="0"/>
                                          </p:val>
                                        </p:tav>
                                      </p:tavLst>
                                    </p:anim>
                                    <p:animEffect transition="in" filter="fade">
                                      <p:cBhvr>
                                        <p:cTn id="31" dur="1000"/>
                                        <p:tgtEl>
                                          <p:spTgt spid="1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3" grpId="0"/>
    </p:bldLst>
  </p:timing>
</p:sld>
</file>

<file path=ppt/theme/theme1.xml><?xml version="1.0" encoding="utf-8"?>
<a:theme xmlns:a="http://schemas.openxmlformats.org/drawingml/2006/main" name="Kent template">
  <a:themeElements>
    <a:clrScheme name="Custom 347">
      <a:dk1>
        <a:srgbClr val="4A5C65"/>
      </a:dk1>
      <a:lt1>
        <a:srgbClr val="FFFFFF"/>
      </a:lt1>
      <a:dk2>
        <a:srgbClr val="A6BCC9"/>
      </a:dk2>
      <a:lt2>
        <a:srgbClr val="DEE9F2"/>
      </a:lt2>
      <a:accent1>
        <a:srgbClr val="02BDC7"/>
      </a:accent1>
      <a:accent2>
        <a:srgbClr val="FFB600"/>
      </a:accent2>
      <a:accent3>
        <a:srgbClr val="FF9755"/>
      </a:accent3>
      <a:accent4>
        <a:srgbClr val="FD6C68"/>
      </a:accent4>
      <a:accent5>
        <a:srgbClr val="FC4067"/>
      </a:accent5>
      <a:accent6>
        <a:srgbClr val="A6BCC9"/>
      </a:accent6>
      <a:hlink>
        <a:srgbClr val="02BDC7"/>
      </a:hlink>
      <a:folHlink>
        <a:srgbClr val="6611CC"/>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Template>
  <TotalTime>1252</TotalTime>
  <Words>1008</Words>
  <Application>Microsoft Office PowerPoint</Application>
  <PresentationFormat>On-screen Show (16:9)</PresentationFormat>
  <Paragraphs>104</Paragraphs>
  <Slides>13</Slides>
  <Notes>13</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13</vt:i4>
      </vt:variant>
    </vt:vector>
  </HeadingPairs>
  <TitlesOfParts>
    <vt:vector size="20" baseType="lpstr">
      <vt:lpstr>Times New Roman</vt:lpstr>
      <vt:lpstr>Roboto Slab Regular</vt:lpstr>
      <vt:lpstr>Arial</vt:lpstr>
      <vt:lpstr>Wingdings</vt:lpstr>
      <vt:lpstr>Palatino Linotype</vt:lpstr>
      <vt:lpstr>Lato Light</vt:lpstr>
      <vt:lpstr>Kent template</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Cảm ơn thầy cô và các bạn đã lắng nghe !</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Chien Hoang</dc:creator>
  <cp:lastModifiedBy>admin adim</cp:lastModifiedBy>
  <cp:revision>216</cp:revision>
  <dcterms:created xsi:type="dcterms:W3CDTF">2021-06-23T04:52:19Z</dcterms:created>
  <dcterms:modified xsi:type="dcterms:W3CDTF">2022-06-01T09:09:57Z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1033-11.2.0.10152</vt:lpwstr>
  </property>
</Properties>
</file>